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20"/>
  </p:notesMasterIdLst>
  <p:handoutMasterIdLst>
    <p:handoutMasterId r:id="rId21"/>
  </p:handoutMasterIdLst>
  <p:sldIdLst>
    <p:sldId id="312" r:id="rId6"/>
    <p:sldId id="282" r:id="rId7"/>
    <p:sldId id="307" r:id="rId8"/>
    <p:sldId id="314" r:id="rId9"/>
    <p:sldId id="290" r:id="rId10"/>
    <p:sldId id="291" r:id="rId11"/>
    <p:sldId id="292" r:id="rId12"/>
    <p:sldId id="316" r:id="rId13"/>
    <p:sldId id="315" r:id="rId14"/>
    <p:sldId id="320" r:id="rId15"/>
    <p:sldId id="317" r:id="rId16"/>
    <p:sldId id="318" r:id="rId17"/>
    <p:sldId id="319" r:id="rId18"/>
    <p:sldId id="276" r:id="rId19"/>
  </p:sldIdLst>
  <p:sldSz cx="12192000" cy="6858000"/>
  <p:notesSz cx="6858000" cy="9144000"/>
  <p:embeddedFontLst>
    <p:embeddedFont>
      <p:font typeface="KBH" panose="00000500000000000000" pitchFamily="2" charset="0"/>
      <p:regular r:id="rId22"/>
      <p:bold r:id="rId23"/>
      <p:italic r:id="rId24"/>
      <p:boldItalic r:id="rId25"/>
    </p:embeddedFont>
    <p:embeddedFont>
      <p:font typeface="KBH Black" panose="00000A00000000000000" pitchFamily="2" charset="0"/>
      <p:bold r:id="rId26"/>
      <p:boldItalic r:id="rId27"/>
    </p:embeddedFont>
    <p:embeddedFont>
      <p:font typeface="KBH Medium" panose="00000600000000000000" pitchFamily="2" charset="0"/>
      <p:regular r:id="rId28"/>
      <p:italic r:id="rId29"/>
    </p:embeddedFont>
    <p:embeddedFont>
      <p:font typeface="KBH Teks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D2A15-B6D9-4DC8-94F2-15F264699727}" v="1" dt="2019-03-12T13:29:36.10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8523" autoAdjust="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hyperlink" Target="mailto:xe2a@kk.dk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hyperlink" Target="mailto:xe2a@kk.dk" TargetMode="External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ABC1D-0E7A-4813-9DE6-EE8A289D67E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8B118B-DE8F-40FC-93C5-B4B0D2E88D3B}">
      <dgm:prSet/>
      <dgm:spPr/>
      <dgm:t>
        <a:bodyPr/>
        <a:lstStyle/>
        <a:p>
          <a:pPr>
            <a:defRPr cap="all"/>
          </a:pPr>
          <a:r>
            <a:rPr lang="da-DK" dirty="0"/>
            <a:t>Masterclass i offentlige indkøb på Roskilde universitet</a:t>
          </a:r>
          <a:endParaRPr lang="en-US" dirty="0"/>
        </a:p>
      </dgm:t>
    </dgm:pt>
    <dgm:pt modelId="{AC3DC104-FBBC-45B5-ADAB-AFB664B8794C}" type="parTrans" cxnId="{F64B2ECE-A5DB-4664-B055-3D1380D20737}">
      <dgm:prSet/>
      <dgm:spPr/>
      <dgm:t>
        <a:bodyPr/>
        <a:lstStyle/>
        <a:p>
          <a:endParaRPr lang="en-US"/>
        </a:p>
      </dgm:t>
    </dgm:pt>
    <dgm:pt modelId="{88A498B6-CEBC-4378-88C9-B04D1DFC1EC7}" type="sibTrans" cxnId="{F64B2ECE-A5DB-4664-B055-3D1380D20737}">
      <dgm:prSet/>
      <dgm:spPr/>
      <dgm:t>
        <a:bodyPr/>
        <a:lstStyle/>
        <a:p>
          <a:endParaRPr lang="en-US"/>
        </a:p>
      </dgm:t>
    </dgm:pt>
    <dgm:pt modelId="{2F5368D6-3358-4899-BFE6-C2118303DB97}">
      <dgm:prSet/>
      <dgm:spPr/>
      <dgm:t>
        <a:bodyPr/>
        <a:lstStyle/>
        <a:p>
          <a:pPr>
            <a:defRPr cap="all"/>
          </a:pPr>
          <a:r>
            <a:rPr lang="da-DK"/>
            <a:t>Ny tilgang til udarbejdelse og drift af offentlige kontrakter</a:t>
          </a:r>
          <a:endParaRPr lang="en-US"/>
        </a:p>
      </dgm:t>
    </dgm:pt>
    <dgm:pt modelId="{A5C5B053-00B0-49BB-B581-D15F9490BFD6}" type="parTrans" cxnId="{81B2CB9D-3FCD-4C1A-8F19-C2C30BDBFEB9}">
      <dgm:prSet/>
      <dgm:spPr/>
      <dgm:t>
        <a:bodyPr/>
        <a:lstStyle/>
        <a:p>
          <a:endParaRPr lang="en-US"/>
        </a:p>
      </dgm:t>
    </dgm:pt>
    <dgm:pt modelId="{C1DB3C95-D87A-4A7E-B6CA-E851948A7DBA}" type="sibTrans" cxnId="{81B2CB9D-3FCD-4C1A-8F19-C2C30BDBFEB9}">
      <dgm:prSet/>
      <dgm:spPr/>
      <dgm:t>
        <a:bodyPr/>
        <a:lstStyle/>
        <a:p>
          <a:endParaRPr lang="en-US"/>
        </a:p>
      </dgm:t>
    </dgm:pt>
    <dgm:pt modelId="{3ABB1F3B-F0AF-4DB3-9FFF-D23BEC48A911}">
      <dgm:prSet/>
      <dgm:spPr/>
      <dgm:t>
        <a:bodyPr/>
        <a:lstStyle/>
        <a:p>
          <a:pPr>
            <a:defRPr cap="all"/>
          </a:pPr>
          <a:r>
            <a:rPr lang="da-DK" dirty="0"/>
            <a:t>Implementering i organisationen</a:t>
          </a:r>
          <a:endParaRPr lang="en-US" dirty="0"/>
        </a:p>
      </dgm:t>
    </dgm:pt>
    <dgm:pt modelId="{2333F938-1024-4248-9CA5-A6BE041B50E3}" type="parTrans" cxnId="{B4215FB4-4415-4BAF-BA39-09B3213845B4}">
      <dgm:prSet/>
      <dgm:spPr/>
      <dgm:t>
        <a:bodyPr/>
        <a:lstStyle/>
        <a:p>
          <a:endParaRPr lang="en-US"/>
        </a:p>
      </dgm:t>
    </dgm:pt>
    <dgm:pt modelId="{D64C324E-A538-4C03-8B23-DBD33520514B}" type="sibTrans" cxnId="{B4215FB4-4415-4BAF-BA39-09B3213845B4}">
      <dgm:prSet/>
      <dgm:spPr/>
      <dgm:t>
        <a:bodyPr/>
        <a:lstStyle/>
        <a:p>
          <a:endParaRPr lang="en-US"/>
        </a:p>
      </dgm:t>
    </dgm:pt>
    <dgm:pt modelId="{F4CD57AA-4278-401B-B34A-ED7D362D0339}" type="pres">
      <dgm:prSet presAssocID="{C76ABC1D-0E7A-4813-9DE6-EE8A289D67EA}" presName="root" presStyleCnt="0">
        <dgm:presLayoutVars>
          <dgm:dir/>
          <dgm:resizeHandles val="exact"/>
        </dgm:presLayoutVars>
      </dgm:prSet>
      <dgm:spPr/>
    </dgm:pt>
    <dgm:pt modelId="{EC5CC42C-F0C5-42EA-932C-3B6FD3FC50EF}" type="pres">
      <dgm:prSet presAssocID="{708B118B-DE8F-40FC-93C5-B4B0D2E88D3B}" presName="compNode" presStyleCnt="0"/>
      <dgm:spPr/>
    </dgm:pt>
    <dgm:pt modelId="{8400526D-92E1-4673-B896-5F771CF14121}" type="pres">
      <dgm:prSet presAssocID="{708B118B-DE8F-40FC-93C5-B4B0D2E88D3B}" presName="iconBgRect" presStyleLbl="bgShp" presStyleIdx="0" presStyleCnt="3"/>
      <dgm:spPr/>
    </dgm:pt>
    <dgm:pt modelId="{3485AFA7-73E1-49D1-B5B2-9DD484017047}" type="pres">
      <dgm:prSet presAssocID="{708B118B-DE8F-40FC-93C5-B4B0D2E88D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ger"/>
        </a:ext>
      </dgm:extLst>
    </dgm:pt>
    <dgm:pt modelId="{E8B129E6-8106-4970-88E5-C474A3471379}" type="pres">
      <dgm:prSet presAssocID="{708B118B-DE8F-40FC-93C5-B4B0D2E88D3B}" presName="spaceRect" presStyleCnt="0"/>
      <dgm:spPr/>
    </dgm:pt>
    <dgm:pt modelId="{8343385B-7D33-44D0-8D1F-96C3CCA1CEBB}" type="pres">
      <dgm:prSet presAssocID="{708B118B-DE8F-40FC-93C5-B4B0D2E88D3B}" presName="textRect" presStyleLbl="revTx" presStyleIdx="0" presStyleCnt="3">
        <dgm:presLayoutVars>
          <dgm:chMax val="1"/>
          <dgm:chPref val="1"/>
        </dgm:presLayoutVars>
      </dgm:prSet>
      <dgm:spPr/>
    </dgm:pt>
    <dgm:pt modelId="{28C77C96-041E-420A-8346-DCCFD4BB9C00}" type="pres">
      <dgm:prSet presAssocID="{88A498B6-CEBC-4378-88C9-B04D1DFC1EC7}" presName="sibTrans" presStyleCnt="0"/>
      <dgm:spPr/>
    </dgm:pt>
    <dgm:pt modelId="{D74EA75B-C475-4FE3-8E64-B30B76A29C26}" type="pres">
      <dgm:prSet presAssocID="{2F5368D6-3358-4899-BFE6-C2118303DB97}" presName="compNode" presStyleCnt="0"/>
      <dgm:spPr/>
    </dgm:pt>
    <dgm:pt modelId="{DA24CEAE-7255-4E72-B734-043C82EC5A26}" type="pres">
      <dgm:prSet presAssocID="{2F5368D6-3358-4899-BFE6-C2118303DB97}" presName="iconBgRect" presStyleLbl="bgShp" presStyleIdx="1" presStyleCnt="3"/>
      <dgm:spPr/>
    </dgm:pt>
    <dgm:pt modelId="{F0836529-01E2-4152-A2D0-1A7F9FEACBF1}" type="pres">
      <dgm:prSet presAssocID="{2F5368D6-3358-4899-BFE6-C2118303DB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139D0B98-4EC0-4E15-A0ED-C875D5569ECE}" type="pres">
      <dgm:prSet presAssocID="{2F5368D6-3358-4899-BFE6-C2118303DB97}" presName="spaceRect" presStyleCnt="0"/>
      <dgm:spPr/>
    </dgm:pt>
    <dgm:pt modelId="{0CDED7DF-327B-4067-8379-716A4C221729}" type="pres">
      <dgm:prSet presAssocID="{2F5368D6-3358-4899-BFE6-C2118303DB97}" presName="textRect" presStyleLbl="revTx" presStyleIdx="1" presStyleCnt="3">
        <dgm:presLayoutVars>
          <dgm:chMax val="1"/>
          <dgm:chPref val="1"/>
        </dgm:presLayoutVars>
      </dgm:prSet>
      <dgm:spPr/>
    </dgm:pt>
    <dgm:pt modelId="{65AF62D6-BB53-45DE-927F-6CC5A172D78A}" type="pres">
      <dgm:prSet presAssocID="{C1DB3C95-D87A-4A7E-B6CA-E851948A7DBA}" presName="sibTrans" presStyleCnt="0"/>
      <dgm:spPr/>
    </dgm:pt>
    <dgm:pt modelId="{25C65701-77B1-4E82-B535-DADDC25C9DD5}" type="pres">
      <dgm:prSet presAssocID="{3ABB1F3B-F0AF-4DB3-9FFF-D23BEC48A911}" presName="compNode" presStyleCnt="0"/>
      <dgm:spPr/>
    </dgm:pt>
    <dgm:pt modelId="{B8CB8AED-31B2-4099-A6F0-BEF121209138}" type="pres">
      <dgm:prSet presAssocID="{3ABB1F3B-F0AF-4DB3-9FFF-D23BEC48A911}" presName="iconBgRect" presStyleLbl="bgShp" presStyleIdx="2" presStyleCnt="3"/>
      <dgm:spPr/>
    </dgm:pt>
    <dgm:pt modelId="{A3B50004-B4A9-440E-AD0F-93B74AAB8DF3}" type="pres">
      <dgm:prSet presAssocID="{3ABB1F3B-F0AF-4DB3-9FFF-D23BEC48A9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57495780-91F0-47E1-B9E7-9C0F85F6DFD0}" type="pres">
      <dgm:prSet presAssocID="{3ABB1F3B-F0AF-4DB3-9FFF-D23BEC48A911}" presName="spaceRect" presStyleCnt="0"/>
      <dgm:spPr/>
    </dgm:pt>
    <dgm:pt modelId="{E5D54672-7472-45CE-8BF1-CD3017F987AB}" type="pres">
      <dgm:prSet presAssocID="{3ABB1F3B-F0AF-4DB3-9FFF-D23BEC48A91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C84A673-F11D-4AAB-A29D-27FC571CCFB8}" type="presOf" srcId="{C76ABC1D-0E7A-4813-9DE6-EE8A289D67EA}" destId="{F4CD57AA-4278-401B-B34A-ED7D362D0339}" srcOrd="0" destOrd="0" presId="urn:microsoft.com/office/officeart/2018/5/layout/IconCircleLabelList"/>
    <dgm:cxn modelId="{F1926B99-702C-48B7-86DB-6BBF9DF90343}" type="presOf" srcId="{3ABB1F3B-F0AF-4DB3-9FFF-D23BEC48A911}" destId="{E5D54672-7472-45CE-8BF1-CD3017F987AB}" srcOrd="0" destOrd="0" presId="urn:microsoft.com/office/officeart/2018/5/layout/IconCircleLabelList"/>
    <dgm:cxn modelId="{81B2CB9D-3FCD-4C1A-8F19-C2C30BDBFEB9}" srcId="{C76ABC1D-0E7A-4813-9DE6-EE8A289D67EA}" destId="{2F5368D6-3358-4899-BFE6-C2118303DB97}" srcOrd="1" destOrd="0" parTransId="{A5C5B053-00B0-49BB-B581-D15F9490BFD6}" sibTransId="{C1DB3C95-D87A-4A7E-B6CA-E851948A7DBA}"/>
    <dgm:cxn modelId="{6BB964A8-24BC-44DE-842E-0D5FFC9EB737}" type="presOf" srcId="{2F5368D6-3358-4899-BFE6-C2118303DB97}" destId="{0CDED7DF-327B-4067-8379-716A4C221729}" srcOrd="0" destOrd="0" presId="urn:microsoft.com/office/officeart/2018/5/layout/IconCircleLabelList"/>
    <dgm:cxn modelId="{B4215FB4-4415-4BAF-BA39-09B3213845B4}" srcId="{C76ABC1D-0E7A-4813-9DE6-EE8A289D67EA}" destId="{3ABB1F3B-F0AF-4DB3-9FFF-D23BEC48A911}" srcOrd="2" destOrd="0" parTransId="{2333F938-1024-4248-9CA5-A6BE041B50E3}" sibTransId="{D64C324E-A538-4C03-8B23-DBD33520514B}"/>
    <dgm:cxn modelId="{F64B2ECE-A5DB-4664-B055-3D1380D20737}" srcId="{C76ABC1D-0E7A-4813-9DE6-EE8A289D67EA}" destId="{708B118B-DE8F-40FC-93C5-B4B0D2E88D3B}" srcOrd="0" destOrd="0" parTransId="{AC3DC104-FBBC-45B5-ADAB-AFB664B8794C}" sibTransId="{88A498B6-CEBC-4378-88C9-B04D1DFC1EC7}"/>
    <dgm:cxn modelId="{87C3EDE2-A01B-4C85-BA8C-1FFFE44DB8F7}" type="presOf" srcId="{708B118B-DE8F-40FC-93C5-B4B0D2E88D3B}" destId="{8343385B-7D33-44D0-8D1F-96C3CCA1CEBB}" srcOrd="0" destOrd="0" presId="urn:microsoft.com/office/officeart/2018/5/layout/IconCircleLabelList"/>
    <dgm:cxn modelId="{68C7B53E-8D3A-45EF-98D8-90A415EA09E9}" type="presParOf" srcId="{F4CD57AA-4278-401B-B34A-ED7D362D0339}" destId="{EC5CC42C-F0C5-42EA-932C-3B6FD3FC50EF}" srcOrd="0" destOrd="0" presId="urn:microsoft.com/office/officeart/2018/5/layout/IconCircleLabelList"/>
    <dgm:cxn modelId="{AA2BBA49-185B-4B81-8DEA-1458BCAF59A0}" type="presParOf" srcId="{EC5CC42C-F0C5-42EA-932C-3B6FD3FC50EF}" destId="{8400526D-92E1-4673-B896-5F771CF14121}" srcOrd="0" destOrd="0" presId="urn:microsoft.com/office/officeart/2018/5/layout/IconCircleLabelList"/>
    <dgm:cxn modelId="{D3C6812B-DF8F-45EB-8F67-5EB08A666DBC}" type="presParOf" srcId="{EC5CC42C-F0C5-42EA-932C-3B6FD3FC50EF}" destId="{3485AFA7-73E1-49D1-B5B2-9DD484017047}" srcOrd="1" destOrd="0" presId="urn:microsoft.com/office/officeart/2018/5/layout/IconCircleLabelList"/>
    <dgm:cxn modelId="{0BD024B6-5D8D-4545-8422-C821E5B0FEF1}" type="presParOf" srcId="{EC5CC42C-F0C5-42EA-932C-3B6FD3FC50EF}" destId="{E8B129E6-8106-4970-88E5-C474A3471379}" srcOrd="2" destOrd="0" presId="urn:microsoft.com/office/officeart/2018/5/layout/IconCircleLabelList"/>
    <dgm:cxn modelId="{85A45365-1B10-4124-91C3-A30C7702A840}" type="presParOf" srcId="{EC5CC42C-F0C5-42EA-932C-3B6FD3FC50EF}" destId="{8343385B-7D33-44D0-8D1F-96C3CCA1CEBB}" srcOrd="3" destOrd="0" presId="urn:microsoft.com/office/officeart/2018/5/layout/IconCircleLabelList"/>
    <dgm:cxn modelId="{E5F3CB71-4E6A-48E5-A92B-CC4B1C32A5E2}" type="presParOf" srcId="{F4CD57AA-4278-401B-B34A-ED7D362D0339}" destId="{28C77C96-041E-420A-8346-DCCFD4BB9C00}" srcOrd="1" destOrd="0" presId="urn:microsoft.com/office/officeart/2018/5/layout/IconCircleLabelList"/>
    <dgm:cxn modelId="{0CBFD4F7-8D93-4C3A-8DAB-DDD62E84C9F8}" type="presParOf" srcId="{F4CD57AA-4278-401B-B34A-ED7D362D0339}" destId="{D74EA75B-C475-4FE3-8E64-B30B76A29C26}" srcOrd="2" destOrd="0" presId="urn:microsoft.com/office/officeart/2018/5/layout/IconCircleLabelList"/>
    <dgm:cxn modelId="{32DC1AAB-F8C7-4994-92B7-6137D69E0A99}" type="presParOf" srcId="{D74EA75B-C475-4FE3-8E64-B30B76A29C26}" destId="{DA24CEAE-7255-4E72-B734-043C82EC5A26}" srcOrd="0" destOrd="0" presId="urn:microsoft.com/office/officeart/2018/5/layout/IconCircleLabelList"/>
    <dgm:cxn modelId="{7F31F610-54EF-4798-AEAB-983ECAC2B659}" type="presParOf" srcId="{D74EA75B-C475-4FE3-8E64-B30B76A29C26}" destId="{F0836529-01E2-4152-A2D0-1A7F9FEACBF1}" srcOrd="1" destOrd="0" presId="urn:microsoft.com/office/officeart/2018/5/layout/IconCircleLabelList"/>
    <dgm:cxn modelId="{7D6A6594-BC7F-4C1B-99C8-8F3E0B3B3362}" type="presParOf" srcId="{D74EA75B-C475-4FE3-8E64-B30B76A29C26}" destId="{139D0B98-4EC0-4E15-A0ED-C875D5569ECE}" srcOrd="2" destOrd="0" presId="urn:microsoft.com/office/officeart/2018/5/layout/IconCircleLabelList"/>
    <dgm:cxn modelId="{3C16920C-40BA-4B0C-A9EC-F4423FE1AE26}" type="presParOf" srcId="{D74EA75B-C475-4FE3-8E64-B30B76A29C26}" destId="{0CDED7DF-327B-4067-8379-716A4C221729}" srcOrd="3" destOrd="0" presId="urn:microsoft.com/office/officeart/2018/5/layout/IconCircleLabelList"/>
    <dgm:cxn modelId="{68C0EE74-F657-43F6-BE1C-940CFD4D3924}" type="presParOf" srcId="{F4CD57AA-4278-401B-B34A-ED7D362D0339}" destId="{65AF62D6-BB53-45DE-927F-6CC5A172D78A}" srcOrd="3" destOrd="0" presId="urn:microsoft.com/office/officeart/2018/5/layout/IconCircleLabelList"/>
    <dgm:cxn modelId="{F8D847D0-0007-4D22-ADEF-A1762384E481}" type="presParOf" srcId="{F4CD57AA-4278-401B-B34A-ED7D362D0339}" destId="{25C65701-77B1-4E82-B535-DADDC25C9DD5}" srcOrd="4" destOrd="0" presId="urn:microsoft.com/office/officeart/2018/5/layout/IconCircleLabelList"/>
    <dgm:cxn modelId="{199041D2-34BC-42C2-9ACF-4DBE60678F12}" type="presParOf" srcId="{25C65701-77B1-4E82-B535-DADDC25C9DD5}" destId="{B8CB8AED-31B2-4099-A6F0-BEF121209138}" srcOrd="0" destOrd="0" presId="urn:microsoft.com/office/officeart/2018/5/layout/IconCircleLabelList"/>
    <dgm:cxn modelId="{E2A83B0B-8A82-40C0-975C-B5E32E42FECB}" type="presParOf" srcId="{25C65701-77B1-4E82-B535-DADDC25C9DD5}" destId="{A3B50004-B4A9-440E-AD0F-93B74AAB8DF3}" srcOrd="1" destOrd="0" presId="urn:microsoft.com/office/officeart/2018/5/layout/IconCircleLabelList"/>
    <dgm:cxn modelId="{2BA91A12-2C4C-4EB1-95EF-CC8C3F77BD93}" type="presParOf" srcId="{25C65701-77B1-4E82-B535-DADDC25C9DD5}" destId="{57495780-91F0-47E1-B9E7-9C0F85F6DFD0}" srcOrd="2" destOrd="0" presId="urn:microsoft.com/office/officeart/2018/5/layout/IconCircleLabelList"/>
    <dgm:cxn modelId="{7E066A2D-569F-4121-8D1D-FAB9C708DDF4}" type="presParOf" srcId="{25C65701-77B1-4E82-B535-DADDC25C9DD5}" destId="{E5D54672-7472-45CE-8BF1-CD3017F987A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9F86C-223C-4EBB-AE0E-32505EADAA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D09176-085E-4BCF-84A9-72129907425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Hvordan styrker vi et partnerskabsorienteret og dialogbaseret samarbejde?</a:t>
          </a:r>
          <a:endParaRPr lang="en-US" dirty="0"/>
        </a:p>
      </dgm:t>
    </dgm:pt>
    <dgm:pt modelId="{52472A04-7F65-4C67-BFD3-830630B20DD9}" type="parTrans" cxnId="{2602E9A5-0D30-4A36-A833-7487346C0705}">
      <dgm:prSet/>
      <dgm:spPr/>
      <dgm:t>
        <a:bodyPr/>
        <a:lstStyle/>
        <a:p>
          <a:endParaRPr lang="en-US"/>
        </a:p>
      </dgm:t>
    </dgm:pt>
    <dgm:pt modelId="{379F266D-0646-45F5-A102-592C2FCCBBEA}" type="sibTrans" cxnId="{2602E9A5-0D30-4A36-A833-7487346C0705}">
      <dgm:prSet/>
      <dgm:spPr/>
      <dgm:t>
        <a:bodyPr/>
        <a:lstStyle/>
        <a:p>
          <a:endParaRPr lang="en-US"/>
        </a:p>
      </dgm:t>
    </dgm:pt>
    <dgm:pt modelId="{20105902-217D-46EE-8E3A-44E9EEF2599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Den formelle-relationel kontrakttilgang som ramme:</a:t>
          </a:r>
          <a:endParaRPr lang="en-US"/>
        </a:p>
      </dgm:t>
    </dgm:pt>
    <dgm:pt modelId="{6C742DE6-9263-4C2C-8225-F75FC1087E40}" type="parTrans" cxnId="{70E44C79-F752-46DF-9A58-2DFE7734A4D8}">
      <dgm:prSet/>
      <dgm:spPr/>
      <dgm:t>
        <a:bodyPr/>
        <a:lstStyle/>
        <a:p>
          <a:endParaRPr lang="en-US"/>
        </a:p>
      </dgm:t>
    </dgm:pt>
    <dgm:pt modelId="{D6D837AD-9760-4217-973E-D90A0DDBD3B5}" type="sibTrans" cxnId="{70E44C79-F752-46DF-9A58-2DFE7734A4D8}">
      <dgm:prSet/>
      <dgm:spPr/>
      <dgm:t>
        <a:bodyPr/>
        <a:lstStyle/>
        <a:p>
          <a:endParaRPr lang="en-US"/>
        </a:p>
      </dgm:t>
    </dgm:pt>
    <dgm:pt modelId="{77B27892-9518-4971-8A32-892B4C0A08D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Har en formel struktur (klart definerede roller og ansvarsområder og klare juridiske aftaler)</a:t>
          </a:r>
          <a:endParaRPr lang="en-US"/>
        </a:p>
      </dgm:t>
    </dgm:pt>
    <dgm:pt modelId="{B52F8925-16E1-461C-9729-2E03EB8E84DD}" type="parTrans" cxnId="{3D16C740-41DD-40B5-B5C4-C05BBE2044FE}">
      <dgm:prSet/>
      <dgm:spPr/>
      <dgm:t>
        <a:bodyPr/>
        <a:lstStyle/>
        <a:p>
          <a:endParaRPr lang="en-US"/>
        </a:p>
      </dgm:t>
    </dgm:pt>
    <dgm:pt modelId="{9D60B5D3-995A-45EF-8F25-90326A56A73E}" type="sibTrans" cxnId="{3D16C740-41DD-40B5-B5C4-C05BBE2044FE}">
      <dgm:prSet/>
      <dgm:spPr/>
      <dgm:t>
        <a:bodyPr/>
        <a:lstStyle/>
        <a:p>
          <a:endParaRPr lang="en-US"/>
        </a:p>
      </dgm:t>
    </dgm:pt>
    <dgm:pt modelId="{E451DBE9-B3AD-4A1C-BF0A-39DCDC041620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Har fokus på relationelle elementer (tillid, dialog og fælles mål)</a:t>
          </a:r>
          <a:endParaRPr lang="en-US"/>
        </a:p>
      </dgm:t>
    </dgm:pt>
    <dgm:pt modelId="{8F73DADA-FBB3-489F-AB96-9108A4CFB2A4}" type="parTrans" cxnId="{44FB22B5-5659-4BE0-A4B9-0B8F4A89D536}">
      <dgm:prSet/>
      <dgm:spPr/>
      <dgm:t>
        <a:bodyPr/>
        <a:lstStyle/>
        <a:p>
          <a:endParaRPr lang="en-US"/>
        </a:p>
      </dgm:t>
    </dgm:pt>
    <dgm:pt modelId="{9E679D32-85F3-4B6E-96A5-A8056F96569F}" type="sibTrans" cxnId="{44FB22B5-5659-4BE0-A4B9-0B8F4A89D536}">
      <dgm:prSet/>
      <dgm:spPr/>
      <dgm:t>
        <a:bodyPr/>
        <a:lstStyle/>
        <a:p>
          <a:endParaRPr lang="en-US"/>
        </a:p>
      </dgm:t>
    </dgm:pt>
    <dgm:pt modelId="{CA956189-4469-4CF1-9136-509F46679A3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Formel-relationel kontraktindledning:</a:t>
          </a:r>
          <a:endParaRPr lang="en-US"/>
        </a:p>
      </dgm:t>
    </dgm:pt>
    <dgm:pt modelId="{70866A52-0E6E-40AC-8F7A-6A7FD5E1B0EE}" type="parTrans" cxnId="{3A209088-9CFA-4FB0-AADC-1C318BFF9395}">
      <dgm:prSet/>
      <dgm:spPr/>
      <dgm:t>
        <a:bodyPr/>
        <a:lstStyle/>
        <a:p>
          <a:endParaRPr lang="en-US"/>
        </a:p>
      </dgm:t>
    </dgm:pt>
    <dgm:pt modelId="{DCB504CD-63C2-4BA2-B887-0314CA7AB31B}" type="sibTrans" cxnId="{3A209088-9CFA-4FB0-AADC-1C318BFF9395}">
      <dgm:prSet/>
      <dgm:spPr/>
      <dgm:t>
        <a:bodyPr/>
        <a:lstStyle/>
        <a:p>
          <a:endParaRPr lang="en-US"/>
        </a:p>
      </dgm:t>
    </dgm:pt>
    <dgm:pt modelId="{5392894E-1BD9-413E-95E3-9BBEBEBA241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Vision</a:t>
          </a:r>
          <a:endParaRPr lang="en-US"/>
        </a:p>
      </dgm:t>
    </dgm:pt>
    <dgm:pt modelId="{5A7E9D02-CA26-4116-B37B-54BB90675AEE}" type="parTrans" cxnId="{4D523CF2-DDDC-4376-9255-2EE979606D9C}">
      <dgm:prSet/>
      <dgm:spPr/>
      <dgm:t>
        <a:bodyPr/>
        <a:lstStyle/>
        <a:p>
          <a:endParaRPr lang="en-US"/>
        </a:p>
      </dgm:t>
    </dgm:pt>
    <dgm:pt modelId="{08E166AB-D943-44A3-8AEB-2B2ED530D5E3}" type="sibTrans" cxnId="{4D523CF2-DDDC-4376-9255-2EE979606D9C}">
      <dgm:prSet/>
      <dgm:spPr/>
      <dgm:t>
        <a:bodyPr/>
        <a:lstStyle/>
        <a:p>
          <a:endParaRPr lang="en-US"/>
        </a:p>
      </dgm:t>
    </dgm:pt>
    <dgm:pt modelId="{23635CA9-E796-4928-9B6A-5A6C8CD765A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Succeskriterier</a:t>
          </a:r>
          <a:endParaRPr lang="en-US"/>
        </a:p>
      </dgm:t>
    </dgm:pt>
    <dgm:pt modelId="{DD63A88C-B9C4-4AA0-9B0E-4B98031D2942}" type="parTrans" cxnId="{CFEEFA33-13CA-4A10-A32F-914AD6C83E91}">
      <dgm:prSet/>
      <dgm:spPr/>
      <dgm:t>
        <a:bodyPr/>
        <a:lstStyle/>
        <a:p>
          <a:endParaRPr lang="en-US"/>
        </a:p>
      </dgm:t>
    </dgm:pt>
    <dgm:pt modelId="{FEED312E-2AC6-4BA2-9C4C-5206CEF12452}" type="sibTrans" cxnId="{CFEEFA33-13CA-4A10-A32F-914AD6C83E91}">
      <dgm:prSet/>
      <dgm:spPr/>
      <dgm:t>
        <a:bodyPr/>
        <a:lstStyle/>
        <a:p>
          <a:endParaRPr lang="en-US"/>
        </a:p>
      </dgm:t>
    </dgm:pt>
    <dgm:pt modelId="{AFAF385B-79A8-4E54-9E71-550E373B8B2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6 vejledende principper</a:t>
          </a:r>
          <a:endParaRPr lang="en-US"/>
        </a:p>
      </dgm:t>
    </dgm:pt>
    <dgm:pt modelId="{E1045D57-A54E-4FDE-A010-AE26C608F39D}" type="parTrans" cxnId="{D4514768-F004-43C7-B8E1-6B8EDA0B10B5}">
      <dgm:prSet/>
      <dgm:spPr/>
      <dgm:t>
        <a:bodyPr/>
        <a:lstStyle/>
        <a:p>
          <a:endParaRPr lang="en-US"/>
        </a:p>
      </dgm:t>
    </dgm:pt>
    <dgm:pt modelId="{814C1CE0-9F3F-4284-8BEC-991356DA1631}" type="sibTrans" cxnId="{D4514768-F004-43C7-B8E1-6B8EDA0B10B5}">
      <dgm:prSet/>
      <dgm:spPr/>
      <dgm:t>
        <a:bodyPr/>
        <a:lstStyle/>
        <a:p>
          <a:endParaRPr lang="en-US"/>
        </a:p>
      </dgm:t>
    </dgm:pt>
    <dgm:pt modelId="{3032DC64-F66E-41F0-853C-70D369A6353B}" type="pres">
      <dgm:prSet presAssocID="{CE79F86C-223C-4EBB-AE0E-32505EADAAA6}" presName="root" presStyleCnt="0">
        <dgm:presLayoutVars>
          <dgm:dir/>
          <dgm:resizeHandles val="exact"/>
        </dgm:presLayoutVars>
      </dgm:prSet>
      <dgm:spPr/>
    </dgm:pt>
    <dgm:pt modelId="{F8CD1FF8-B3ED-487D-8478-F298FAAE2315}" type="pres">
      <dgm:prSet presAssocID="{55D09176-085E-4BCF-84A9-721299074256}" presName="compNode" presStyleCnt="0"/>
      <dgm:spPr/>
    </dgm:pt>
    <dgm:pt modelId="{A3523BAB-8A8E-46B4-A6C2-3A406F44C4E3}" type="pres">
      <dgm:prSet presAssocID="{55D09176-085E-4BCF-84A9-721299074256}" presName="bgRect" presStyleLbl="bgShp" presStyleIdx="0" presStyleCnt="3"/>
      <dgm:spPr/>
    </dgm:pt>
    <dgm:pt modelId="{2BD4A50E-1D2B-4B3A-9963-FC6C4C250D39}" type="pres">
      <dgm:prSet presAssocID="{55D09176-085E-4BCF-84A9-7212990742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ndelser"/>
        </a:ext>
      </dgm:extLst>
    </dgm:pt>
    <dgm:pt modelId="{FEE02D61-65CA-4189-8BF8-C3F798FAFCF8}" type="pres">
      <dgm:prSet presAssocID="{55D09176-085E-4BCF-84A9-721299074256}" presName="spaceRect" presStyleCnt="0"/>
      <dgm:spPr/>
    </dgm:pt>
    <dgm:pt modelId="{B917942F-F6DA-4909-A089-10EC5B6EA9DC}" type="pres">
      <dgm:prSet presAssocID="{55D09176-085E-4BCF-84A9-721299074256}" presName="parTx" presStyleLbl="revTx" presStyleIdx="0" presStyleCnt="5">
        <dgm:presLayoutVars>
          <dgm:chMax val="0"/>
          <dgm:chPref val="0"/>
        </dgm:presLayoutVars>
      </dgm:prSet>
      <dgm:spPr/>
    </dgm:pt>
    <dgm:pt modelId="{1764D2F1-F446-4D79-A21B-394391996EAD}" type="pres">
      <dgm:prSet presAssocID="{379F266D-0646-45F5-A102-592C2FCCBBEA}" presName="sibTrans" presStyleCnt="0"/>
      <dgm:spPr/>
    </dgm:pt>
    <dgm:pt modelId="{C95505E2-D3BB-4D84-AB92-11E4764BE1F0}" type="pres">
      <dgm:prSet presAssocID="{20105902-217D-46EE-8E3A-44E9EEF25991}" presName="compNode" presStyleCnt="0"/>
      <dgm:spPr/>
    </dgm:pt>
    <dgm:pt modelId="{A8332DAC-C696-49CA-BBE5-4C6A23D546B3}" type="pres">
      <dgm:prSet presAssocID="{20105902-217D-46EE-8E3A-44E9EEF25991}" presName="bgRect" presStyleLbl="bgShp" presStyleIdx="1" presStyleCnt="3"/>
      <dgm:spPr/>
    </dgm:pt>
    <dgm:pt modelId="{27BBB820-4539-4D76-8A51-0C75B50D5B33}" type="pres">
      <dgm:prSet presAssocID="{20105902-217D-46EE-8E3A-44E9EEF259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ki"/>
        </a:ext>
      </dgm:extLst>
    </dgm:pt>
    <dgm:pt modelId="{12F747AF-C9F1-41BD-A89A-3E2C6E944C1B}" type="pres">
      <dgm:prSet presAssocID="{20105902-217D-46EE-8E3A-44E9EEF25991}" presName="spaceRect" presStyleCnt="0"/>
      <dgm:spPr/>
    </dgm:pt>
    <dgm:pt modelId="{BF805B4C-6863-46D5-9CEF-A71677A48F57}" type="pres">
      <dgm:prSet presAssocID="{20105902-217D-46EE-8E3A-44E9EEF25991}" presName="parTx" presStyleLbl="revTx" presStyleIdx="1" presStyleCnt="5">
        <dgm:presLayoutVars>
          <dgm:chMax val="0"/>
          <dgm:chPref val="0"/>
        </dgm:presLayoutVars>
      </dgm:prSet>
      <dgm:spPr/>
    </dgm:pt>
    <dgm:pt modelId="{DC044EAF-33CB-48B6-84D6-DC0823897947}" type="pres">
      <dgm:prSet presAssocID="{20105902-217D-46EE-8E3A-44E9EEF25991}" presName="desTx" presStyleLbl="revTx" presStyleIdx="2" presStyleCnt="5">
        <dgm:presLayoutVars/>
      </dgm:prSet>
      <dgm:spPr/>
    </dgm:pt>
    <dgm:pt modelId="{26DE2E64-59C0-4C2D-8BA4-F8CE7B06A473}" type="pres">
      <dgm:prSet presAssocID="{D6D837AD-9760-4217-973E-D90A0DDBD3B5}" presName="sibTrans" presStyleCnt="0"/>
      <dgm:spPr/>
    </dgm:pt>
    <dgm:pt modelId="{54806A0E-1CDE-407B-958C-C41579921161}" type="pres">
      <dgm:prSet presAssocID="{CA956189-4469-4CF1-9136-509F46679A31}" presName="compNode" presStyleCnt="0"/>
      <dgm:spPr/>
    </dgm:pt>
    <dgm:pt modelId="{CCF1021D-D5BD-46AF-8C81-F8E9F21C537B}" type="pres">
      <dgm:prSet presAssocID="{CA956189-4469-4CF1-9136-509F46679A31}" presName="bgRect" presStyleLbl="bgShp" presStyleIdx="2" presStyleCnt="3"/>
      <dgm:spPr/>
    </dgm:pt>
    <dgm:pt modelId="{44FE6B26-F26E-4906-B426-72AD7570FF0B}" type="pres">
      <dgm:prSet presAssocID="{CA956189-4469-4CF1-9136-509F46679A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ntag"/>
        </a:ext>
      </dgm:extLst>
    </dgm:pt>
    <dgm:pt modelId="{29685B6F-CA55-4A82-A460-8A093F35DEB5}" type="pres">
      <dgm:prSet presAssocID="{CA956189-4469-4CF1-9136-509F46679A31}" presName="spaceRect" presStyleCnt="0"/>
      <dgm:spPr/>
    </dgm:pt>
    <dgm:pt modelId="{FCEA2451-A5BE-449F-87F0-79000AC6F4B6}" type="pres">
      <dgm:prSet presAssocID="{CA956189-4469-4CF1-9136-509F46679A31}" presName="parTx" presStyleLbl="revTx" presStyleIdx="3" presStyleCnt="5">
        <dgm:presLayoutVars>
          <dgm:chMax val="0"/>
          <dgm:chPref val="0"/>
        </dgm:presLayoutVars>
      </dgm:prSet>
      <dgm:spPr/>
    </dgm:pt>
    <dgm:pt modelId="{9C732CDA-FDF0-4EAE-9BD5-66A265D90A0C}" type="pres">
      <dgm:prSet presAssocID="{CA956189-4469-4CF1-9136-509F46679A31}" presName="desTx" presStyleLbl="revTx" presStyleIdx="4" presStyleCnt="5">
        <dgm:presLayoutVars/>
      </dgm:prSet>
      <dgm:spPr/>
    </dgm:pt>
  </dgm:ptLst>
  <dgm:cxnLst>
    <dgm:cxn modelId="{CF93241A-67D2-45D9-9494-0E6EFDC5C36F}" type="presOf" srcId="{23635CA9-E796-4928-9B6A-5A6C8CD765A6}" destId="{9C732CDA-FDF0-4EAE-9BD5-66A265D90A0C}" srcOrd="0" destOrd="1" presId="urn:microsoft.com/office/officeart/2018/2/layout/IconVerticalSolidList"/>
    <dgm:cxn modelId="{ACC80F1D-0C75-4EDB-8503-8F59CC161658}" type="presOf" srcId="{20105902-217D-46EE-8E3A-44E9EEF25991}" destId="{BF805B4C-6863-46D5-9CEF-A71677A48F57}" srcOrd="0" destOrd="0" presId="urn:microsoft.com/office/officeart/2018/2/layout/IconVerticalSolidList"/>
    <dgm:cxn modelId="{BA026C2A-90DE-4294-876D-141B118717D3}" type="presOf" srcId="{55D09176-085E-4BCF-84A9-721299074256}" destId="{B917942F-F6DA-4909-A089-10EC5B6EA9DC}" srcOrd="0" destOrd="0" presId="urn:microsoft.com/office/officeart/2018/2/layout/IconVerticalSolidList"/>
    <dgm:cxn modelId="{CFEEFA33-13CA-4A10-A32F-914AD6C83E91}" srcId="{CA956189-4469-4CF1-9136-509F46679A31}" destId="{23635CA9-E796-4928-9B6A-5A6C8CD765A6}" srcOrd="1" destOrd="0" parTransId="{DD63A88C-B9C4-4AA0-9B0E-4B98031D2942}" sibTransId="{FEED312E-2AC6-4BA2-9C4C-5206CEF12452}"/>
    <dgm:cxn modelId="{3D16C740-41DD-40B5-B5C4-C05BBE2044FE}" srcId="{20105902-217D-46EE-8E3A-44E9EEF25991}" destId="{77B27892-9518-4971-8A32-892B4C0A08DE}" srcOrd="0" destOrd="0" parTransId="{B52F8925-16E1-461C-9729-2E03EB8E84DD}" sibTransId="{9D60B5D3-995A-45EF-8F25-90326A56A73E}"/>
    <dgm:cxn modelId="{3ADB0545-06F4-4569-B74B-1A9FB065792E}" type="presOf" srcId="{E451DBE9-B3AD-4A1C-BF0A-39DCDC041620}" destId="{DC044EAF-33CB-48B6-84D6-DC0823897947}" srcOrd="0" destOrd="1" presId="urn:microsoft.com/office/officeart/2018/2/layout/IconVerticalSolidList"/>
    <dgm:cxn modelId="{D4514768-F004-43C7-B8E1-6B8EDA0B10B5}" srcId="{CA956189-4469-4CF1-9136-509F46679A31}" destId="{AFAF385B-79A8-4E54-9E71-550E373B8B26}" srcOrd="2" destOrd="0" parTransId="{E1045D57-A54E-4FDE-A010-AE26C608F39D}" sibTransId="{814C1CE0-9F3F-4284-8BEC-991356DA1631}"/>
    <dgm:cxn modelId="{3E2F8E4B-D33E-449A-90EC-24C7CF322D9F}" type="presOf" srcId="{CA956189-4469-4CF1-9136-509F46679A31}" destId="{FCEA2451-A5BE-449F-87F0-79000AC6F4B6}" srcOrd="0" destOrd="0" presId="urn:microsoft.com/office/officeart/2018/2/layout/IconVerticalSolidList"/>
    <dgm:cxn modelId="{12757F72-7E11-4B35-80ED-FFF54FFCA795}" type="presOf" srcId="{5392894E-1BD9-413E-95E3-9BBEBEBA2417}" destId="{9C732CDA-FDF0-4EAE-9BD5-66A265D90A0C}" srcOrd="0" destOrd="0" presId="urn:microsoft.com/office/officeart/2018/2/layout/IconVerticalSolidList"/>
    <dgm:cxn modelId="{1CC3C972-C133-4BEC-95BB-5017BDA82ABC}" type="presOf" srcId="{77B27892-9518-4971-8A32-892B4C0A08DE}" destId="{DC044EAF-33CB-48B6-84D6-DC0823897947}" srcOrd="0" destOrd="0" presId="urn:microsoft.com/office/officeart/2018/2/layout/IconVerticalSolidList"/>
    <dgm:cxn modelId="{70E44C79-F752-46DF-9A58-2DFE7734A4D8}" srcId="{CE79F86C-223C-4EBB-AE0E-32505EADAAA6}" destId="{20105902-217D-46EE-8E3A-44E9EEF25991}" srcOrd="1" destOrd="0" parTransId="{6C742DE6-9263-4C2C-8225-F75FC1087E40}" sibTransId="{D6D837AD-9760-4217-973E-D90A0DDBD3B5}"/>
    <dgm:cxn modelId="{3A209088-9CFA-4FB0-AADC-1C318BFF9395}" srcId="{CE79F86C-223C-4EBB-AE0E-32505EADAAA6}" destId="{CA956189-4469-4CF1-9136-509F46679A31}" srcOrd="2" destOrd="0" parTransId="{70866A52-0E6E-40AC-8F7A-6A7FD5E1B0EE}" sibTransId="{DCB504CD-63C2-4BA2-B887-0314CA7AB31B}"/>
    <dgm:cxn modelId="{2602E9A5-0D30-4A36-A833-7487346C0705}" srcId="{CE79F86C-223C-4EBB-AE0E-32505EADAAA6}" destId="{55D09176-085E-4BCF-84A9-721299074256}" srcOrd="0" destOrd="0" parTransId="{52472A04-7F65-4C67-BFD3-830630B20DD9}" sibTransId="{379F266D-0646-45F5-A102-592C2FCCBBEA}"/>
    <dgm:cxn modelId="{070BADB4-582C-4772-9487-903FBD78A5B8}" type="presOf" srcId="{AFAF385B-79A8-4E54-9E71-550E373B8B26}" destId="{9C732CDA-FDF0-4EAE-9BD5-66A265D90A0C}" srcOrd="0" destOrd="2" presId="urn:microsoft.com/office/officeart/2018/2/layout/IconVerticalSolidList"/>
    <dgm:cxn modelId="{44FB22B5-5659-4BE0-A4B9-0B8F4A89D536}" srcId="{20105902-217D-46EE-8E3A-44E9EEF25991}" destId="{E451DBE9-B3AD-4A1C-BF0A-39DCDC041620}" srcOrd="1" destOrd="0" parTransId="{8F73DADA-FBB3-489F-AB96-9108A4CFB2A4}" sibTransId="{9E679D32-85F3-4B6E-96A5-A8056F96569F}"/>
    <dgm:cxn modelId="{B0A45BC9-D873-4A28-84C0-BD4EC7302546}" type="presOf" srcId="{CE79F86C-223C-4EBB-AE0E-32505EADAAA6}" destId="{3032DC64-F66E-41F0-853C-70D369A6353B}" srcOrd="0" destOrd="0" presId="urn:microsoft.com/office/officeart/2018/2/layout/IconVerticalSolidList"/>
    <dgm:cxn modelId="{4D523CF2-DDDC-4376-9255-2EE979606D9C}" srcId="{CA956189-4469-4CF1-9136-509F46679A31}" destId="{5392894E-1BD9-413E-95E3-9BBEBEBA2417}" srcOrd="0" destOrd="0" parTransId="{5A7E9D02-CA26-4116-B37B-54BB90675AEE}" sibTransId="{08E166AB-D943-44A3-8AEB-2B2ED530D5E3}"/>
    <dgm:cxn modelId="{2546F93A-8E33-4974-92D7-7C30FAFC8F44}" type="presParOf" srcId="{3032DC64-F66E-41F0-853C-70D369A6353B}" destId="{F8CD1FF8-B3ED-487D-8478-F298FAAE2315}" srcOrd="0" destOrd="0" presId="urn:microsoft.com/office/officeart/2018/2/layout/IconVerticalSolidList"/>
    <dgm:cxn modelId="{424078F3-DF21-4FDF-B30D-0BFAFC23D8A7}" type="presParOf" srcId="{F8CD1FF8-B3ED-487D-8478-F298FAAE2315}" destId="{A3523BAB-8A8E-46B4-A6C2-3A406F44C4E3}" srcOrd="0" destOrd="0" presId="urn:microsoft.com/office/officeart/2018/2/layout/IconVerticalSolidList"/>
    <dgm:cxn modelId="{B22423B1-67C4-4C79-8C8B-F57E4A177987}" type="presParOf" srcId="{F8CD1FF8-B3ED-487D-8478-F298FAAE2315}" destId="{2BD4A50E-1D2B-4B3A-9963-FC6C4C250D39}" srcOrd="1" destOrd="0" presId="urn:microsoft.com/office/officeart/2018/2/layout/IconVerticalSolidList"/>
    <dgm:cxn modelId="{BFF42A5B-070E-4CF8-AB99-32BF2E68715F}" type="presParOf" srcId="{F8CD1FF8-B3ED-487D-8478-F298FAAE2315}" destId="{FEE02D61-65CA-4189-8BF8-C3F798FAFCF8}" srcOrd="2" destOrd="0" presId="urn:microsoft.com/office/officeart/2018/2/layout/IconVerticalSolidList"/>
    <dgm:cxn modelId="{40933CF5-D3CF-4029-99EF-1EF1DB9E32DA}" type="presParOf" srcId="{F8CD1FF8-B3ED-487D-8478-F298FAAE2315}" destId="{B917942F-F6DA-4909-A089-10EC5B6EA9DC}" srcOrd="3" destOrd="0" presId="urn:microsoft.com/office/officeart/2018/2/layout/IconVerticalSolidList"/>
    <dgm:cxn modelId="{8EB39AD5-5134-4D2A-843A-70DFFB2D45CA}" type="presParOf" srcId="{3032DC64-F66E-41F0-853C-70D369A6353B}" destId="{1764D2F1-F446-4D79-A21B-394391996EAD}" srcOrd="1" destOrd="0" presId="urn:microsoft.com/office/officeart/2018/2/layout/IconVerticalSolidList"/>
    <dgm:cxn modelId="{993B698D-68B9-4607-8187-072BBC527E50}" type="presParOf" srcId="{3032DC64-F66E-41F0-853C-70D369A6353B}" destId="{C95505E2-D3BB-4D84-AB92-11E4764BE1F0}" srcOrd="2" destOrd="0" presId="urn:microsoft.com/office/officeart/2018/2/layout/IconVerticalSolidList"/>
    <dgm:cxn modelId="{44B550B1-B1EC-4F60-915C-A7E183C11492}" type="presParOf" srcId="{C95505E2-D3BB-4D84-AB92-11E4764BE1F0}" destId="{A8332DAC-C696-49CA-BBE5-4C6A23D546B3}" srcOrd="0" destOrd="0" presId="urn:microsoft.com/office/officeart/2018/2/layout/IconVerticalSolidList"/>
    <dgm:cxn modelId="{FE794EBC-E25D-422D-8672-B34B1EA304EC}" type="presParOf" srcId="{C95505E2-D3BB-4D84-AB92-11E4764BE1F0}" destId="{27BBB820-4539-4D76-8A51-0C75B50D5B33}" srcOrd="1" destOrd="0" presId="urn:microsoft.com/office/officeart/2018/2/layout/IconVerticalSolidList"/>
    <dgm:cxn modelId="{8B24A4CC-18EE-4D7E-891D-AC8624D08758}" type="presParOf" srcId="{C95505E2-D3BB-4D84-AB92-11E4764BE1F0}" destId="{12F747AF-C9F1-41BD-A89A-3E2C6E944C1B}" srcOrd="2" destOrd="0" presId="urn:microsoft.com/office/officeart/2018/2/layout/IconVerticalSolidList"/>
    <dgm:cxn modelId="{6B4173B8-51D9-48EC-BF9A-F6DA17153046}" type="presParOf" srcId="{C95505E2-D3BB-4D84-AB92-11E4764BE1F0}" destId="{BF805B4C-6863-46D5-9CEF-A71677A48F57}" srcOrd="3" destOrd="0" presId="urn:microsoft.com/office/officeart/2018/2/layout/IconVerticalSolidList"/>
    <dgm:cxn modelId="{0EDA3574-3FE5-4746-AA76-3CE988BDDA8A}" type="presParOf" srcId="{C95505E2-D3BB-4D84-AB92-11E4764BE1F0}" destId="{DC044EAF-33CB-48B6-84D6-DC0823897947}" srcOrd="4" destOrd="0" presId="urn:microsoft.com/office/officeart/2018/2/layout/IconVerticalSolidList"/>
    <dgm:cxn modelId="{6E6F7DAC-EF74-4089-82D2-1D91C6D10037}" type="presParOf" srcId="{3032DC64-F66E-41F0-853C-70D369A6353B}" destId="{26DE2E64-59C0-4C2D-8BA4-F8CE7B06A473}" srcOrd="3" destOrd="0" presId="urn:microsoft.com/office/officeart/2018/2/layout/IconVerticalSolidList"/>
    <dgm:cxn modelId="{B823CB95-BEEE-493D-B8AA-1A4E80ED42FA}" type="presParOf" srcId="{3032DC64-F66E-41F0-853C-70D369A6353B}" destId="{54806A0E-1CDE-407B-958C-C41579921161}" srcOrd="4" destOrd="0" presId="urn:microsoft.com/office/officeart/2018/2/layout/IconVerticalSolidList"/>
    <dgm:cxn modelId="{27A0409B-2AD6-4DC7-B9B0-C0A6DB307339}" type="presParOf" srcId="{54806A0E-1CDE-407B-958C-C41579921161}" destId="{CCF1021D-D5BD-46AF-8C81-F8E9F21C537B}" srcOrd="0" destOrd="0" presId="urn:microsoft.com/office/officeart/2018/2/layout/IconVerticalSolidList"/>
    <dgm:cxn modelId="{52467BF2-1C64-4485-9C5E-986795061682}" type="presParOf" srcId="{54806A0E-1CDE-407B-958C-C41579921161}" destId="{44FE6B26-F26E-4906-B426-72AD7570FF0B}" srcOrd="1" destOrd="0" presId="urn:microsoft.com/office/officeart/2018/2/layout/IconVerticalSolidList"/>
    <dgm:cxn modelId="{6881C0FF-C859-4362-9130-DACD92A2F175}" type="presParOf" srcId="{54806A0E-1CDE-407B-958C-C41579921161}" destId="{29685B6F-CA55-4A82-A460-8A093F35DEB5}" srcOrd="2" destOrd="0" presId="urn:microsoft.com/office/officeart/2018/2/layout/IconVerticalSolidList"/>
    <dgm:cxn modelId="{9C28C101-5CF0-4D57-8170-63BDA669ED9F}" type="presParOf" srcId="{54806A0E-1CDE-407B-958C-C41579921161}" destId="{FCEA2451-A5BE-449F-87F0-79000AC6F4B6}" srcOrd="3" destOrd="0" presId="urn:microsoft.com/office/officeart/2018/2/layout/IconVerticalSolidList"/>
    <dgm:cxn modelId="{3FAA470A-851D-45FE-A662-B590774E5BCB}" type="presParOf" srcId="{54806A0E-1CDE-407B-958C-C41579921161}" destId="{9C732CDA-FDF0-4EAE-9BD5-66A265D90A0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9191F-5B7B-47F5-9CF9-A4FE3CFD7EC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2CF6FF-89B8-4140-95B5-F20D0CE702D6}">
      <dgm:prSet/>
      <dgm:spPr/>
      <dgm:t>
        <a:bodyPr/>
        <a:lstStyle/>
        <a:p>
          <a:pPr>
            <a:defRPr b="1"/>
          </a:pPr>
          <a:r>
            <a:rPr lang="da-DK"/>
            <a:t>Øget samarbejde</a:t>
          </a:r>
          <a:endParaRPr lang="en-US"/>
        </a:p>
      </dgm:t>
    </dgm:pt>
    <dgm:pt modelId="{03260133-5561-42A2-912F-74B761E5F027}" type="parTrans" cxnId="{9029B0DC-5DF7-4E01-996F-20628310CC98}">
      <dgm:prSet/>
      <dgm:spPr/>
      <dgm:t>
        <a:bodyPr/>
        <a:lstStyle/>
        <a:p>
          <a:endParaRPr lang="en-US"/>
        </a:p>
      </dgm:t>
    </dgm:pt>
    <dgm:pt modelId="{3C7BE472-F806-420C-9012-61400BB8BE71}" type="sibTrans" cxnId="{9029B0DC-5DF7-4E01-996F-20628310CC98}">
      <dgm:prSet/>
      <dgm:spPr/>
      <dgm:t>
        <a:bodyPr/>
        <a:lstStyle/>
        <a:p>
          <a:endParaRPr lang="en-US"/>
        </a:p>
      </dgm:t>
    </dgm:pt>
    <dgm:pt modelId="{56CFDCF2-5EBC-4ACB-8E45-5284FBD85916}">
      <dgm:prSet/>
      <dgm:spPr/>
      <dgm:t>
        <a:bodyPr/>
        <a:lstStyle/>
        <a:p>
          <a:r>
            <a:rPr lang="da-DK"/>
            <a:t>- Aftalen skaber en ramme for dialog og problemløsning i fællesskab</a:t>
          </a:r>
          <a:endParaRPr lang="en-US"/>
        </a:p>
      </dgm:t>
    </dgm:pt>
    <dgm:pt modelId="{D746D1FB-3301-4CC3-AB19-EA2C0080B3F3}" type="parTrans" cxnId="{EB589A38-3B21-4488-AC3D-3E5429FF17AE}">
      <dgm:prSet/>
      <dgm:spPr/>
      <dgm:t>
        <a:bodyPr/>
        <a:lstStyle/>
        <a:p>
          <a:endParaRPr lang="en-US"/>
        </a:p>
      </dgm:t>
    </dgm:pt>
    <dgm:pt modelId="{D7260BDA-A2A9-494A-BF10-CDBF1F4BE5FD}" type="sibTrans" cxnId="{EB589A38-3B21-4488-AC3D-3E5429FF17AE}">
      <dgm:prSet/>
      <dgm:spPr/>
      <dgm:t>
        <a:bodyPr/>
        <a:lstStyle/>
        <a:p>
          <a:endParaRPr lang="en-US"/>
        </a:p>
      </dgm:t>
    </dgm:pt>
    <dgm:pt modelId="{CF18457C-6FD2-4882-8D37-AC6E1610D36C}">
      <dgm:prSet/>
      <dgm:spPr/>
      <dgm:t>
        <a:bodyPr/>
        <a:lstStyle/>
        <a:p>
          <a:pPr>
            <a:defRPr b="1"/>
          </a:pPr>
          <a:r>
            <a:rPr lang="da-DK"/>
            <a:t>Fælles succes</a:t>
          </a:r>
          <a:endParaRPr lang="en-US"/>
        </a:p>
      </dgm:t>
    </dgm:pt>
    <dgm:pt modelId="{747E5741-9745-4500-B7F1-4B8808637146}" type="parTrans" cxnId="{E274421F-F567-4B27-AF09-4B371EF352AD}">
      <dgm:prSet/>
      <dgm:spPr/>
      <dgm:t>
        <a:bodyPr/>
        <a:lstStyle/>
        <a:p>
          <a:endParaRPr lang="en-US"/>
        </a:p>
      </dgm:t>
    </dgm:pt>
    <dgm:pt modelId="{A97EC997-A0BB-4E00-905E-7451A551444B}" type="sibTrans" cxnId="{E274421F-F567-4B27-AF09-4B371EF352AD}">
      <dgm:prSet/>
      <dgm:spPr/>
      <dgm:t>
        <a:bodyPr/>
        <a:lstStyle/>
        <a:p>
          <a:endParaRPr lang="en-US"/>
        </a:p>
      </dgm:t>
    </dgm:pt>
    <dgm:pt modelId="{4A9C288F-2AC3-4296-A269-22A49FA40C7D}">
      <dgm:prSet/>
      <dgm:spPr/>
      <dgm:t>
        <a:bodyPr/>
        <a:lstStyle/>
        <a:p>
          <a:r>
            <a:rPr lang="da-DK"/>
            <a:t>-Fokus på værdiskabelse for begge parter</a:t>
          </a:r>
          <a:endParaRPr lang="en-US"/>
        </a:p>
      </dgm:t>
    </dgm:pt>
    <dgm:pt modelId="{C60804CE-F49B-421A-8D6B-3AB63D87125C}" type="parTrans" cxnId="{707B20D6-89E3-4E6D-A97E-40C4770E140C}">
      <dgm:prSet/>
      <dgm:spPr/>
      <dgm:t>
        <a:bodyPr/>
        <a:lstStyle/>
        <a:p>
          <a:endParaRPr lang="en-US"/>
        </a:p>
      </dgm:t>
    </dgm:pt>
    <dgm:pt modelId="{D27FEB46-5E1D-4D06-8856-AF9C6545BE29}" type="sibTrans" cxnId="{707B20D6-89E3-4E6D-A97E-40C4770E140C}">
      <dgm:prSet/>
      <dgm:spPr/>
      <dgm:t>
        <a:bodyPr/>
        <a:lstStyle/>
        <a:p>
          <a:endParaRPr lang="en-US"/>
        </a:p>
      </dgm:t>
    </dgm:pt>
    <dgm:pt modelId="{86A73009-6F6D-4283-A178-7E350D87C054}">
      <dgm:prSet/>
      <dgm:spPr/>
      <dgm:t>
        <a:bodyPr/>
        <a:lstStyle/>
        <a:p>
          <a:pPr>
            <a:defRPr b="1"/>
          </a:pPr>
          <a:r>
            <a:rPr lang="da-DK"/>
            <a:t>Bedre kvalitet</a:t>
          </a:r>
          <a:endParaRPr lang="en-US"/>
        </a:p>
      </dgm:t>
    </dgm:pt>
    <dgm:pt modelId="{D0F41D84-E49C-400B-9BA8-BF9048566EF6}" type="parTrans" cxnId="{B6DEC88C-4D91-47DE-8B78-2D474A21F3EF}">
      <dgm:prSet/>
      <dgm:spPr/>
      <dgm:t>
        <a:bodyPr/>
        <a:lstStyle/>
        <a:p>
          <a:endParaRPr lang="en-US"/>
        </a:p>
      </dgm:t>
    </dgm:pt>
    <dgm:pt modelId="{54B0D822-FAD7-4F11-94C8-54B77924F0A4}" type="sibTrans" cxnId="{B6DEC88C-4D91-47DE-8B78-2D474A21F3EF}">
      <dgm:prSet/>
      <dgm:spPr/>
      <dgm:t>
        <a:bodyPr/>
        <a:lstStyle/>
        <a:p>
          <a:endParaRPr lang="en-US"/>
        </a:p>
      </dgm:t>
    </dgm:pt>
    <dgm:pt modelId="{EE31218B-0EB3-4431-BAD9-5FCA90695994}">
      <dgm:prSet/>
      <dgm:spPr/>
      <dgm:t>
        <a:bodyPr/>
        <a:lstStyle/>
        <a:p>
          <a:r>
            <a:rPr lang="da-DK"/>
            <a:t>- Fælles løsninger og kvalitetssikring</a:t>
          </a:r>
          <a:endParaRPr lang="en-US"/>
        </a:p>
      </dgm:t>
    </dgm:pt>
    <dgm:pt modelId="{02E43E68-2F37-42DC-B3FC-B39DB8233680}" type="parTrans" cxnId="{56CEF220-A3A2-4A18-B822-246096936B17}">
      <dgm:prSet/>
      <dgm:spPr/>
      <dgm:t>
        <a:bodyPr/>
        <a:lstStyle/>
        <a:p>
          <a:endParaRPr lang="en-US"/>
        </a:p>
      </dgm:t>
    </dgm:pt>
    <dgm:pt modelId="{E7CC6603-ABBD-42A6-B501-ABD3C8FA9E68}" type="sibTrans" cxnId="{56CEF220-A3A2-4A18-B822-246096936B17}">
      <dgm:prSet/>
      <dgm:spPr/>
      <dgm:t>
        <a:bodyPr/>
        <a:lstStyle/>
        <a:p>
          <a:endParaRPr lang="en-US"/>
        </a:p>
      </dgm:t>
    </dgm:pt>
    <dgm:pt modelId="{F332C4C8-48C8-4D8A-901D-2A7828954E6E}" type="pres">
      <dgm:prSet presAssocID="{1709191F-5B7B-47F5-9CF9-A4FE3CFD7ECA}" presName="root" presStyleCnt="0">
        <dgm:presLayoutVars>
          <dgm:dir/>
          <dgm:resizeHandles val="exact"/>
        </dgm:presLayoutVars>
      </dgm:prSet>
      <dgm:spPr/>
    </dgm:pt>
    <dgm:pt modelId="{164DA86A-5B0F-4C4A-9295-7D500590C60E}" type="pres">
      <dgm:prSet presAssocID="{8F2CF6FF-89B8-4140-95B5-F20D0CE702D6}" presName="compNode" presStyleCnt="0"/>
      <dgm:spPr/>
    </dgm:pt>
    <dgm:pt modelId="{73F9772F-D254-481C-AFA1-34C6399E3684}" type="pres">
      <dgm:prSet presAssocID="{8F2CF6FF-89B8-4140-95B5-F20D0CE702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7FCA480B-8CDF-4194-838C-3215E3365C8C}" type="pres">
      <dgm:prSet presAssocID="{8F2CF6FF-89B8-4140-95B5-F20D0CE702D6}" presName="iconSpace" presStyleCnt="0"/>
      <dgm:spPr/>
    </dgm:pt>
    <dgm:pt modelId="{8403F573-E21C-47E8-9097-A8405538C899}" type="pres">
      <dgm:prSet presAssocID="{8F2CF6FF-89B8-4140-95B5-F20D0CE702D6}" presName="parTx" presStyleLbl="revTx" presStyleIdx="0" presStyleCnt="6">
        <dgm:presLayoutVars>
          <dgm:chMax val="0"/>
          <dgm:chPref val="0"/>
        </dgm:presLayoutVars>
      </dgm:prSet>
      <dgm:spPr/>
    </dgm:pt>
    <dgm:pt modelId="{4E4D1D45-7E98-416A-A325-96625F13DF4B}" type="pres">
      <dgm:prSet presAssocID="{8F2CF6FF-89B8-4140-95B5-F20D0CE702D6}" presName="txSpace" presStyleCnt="0"/>
      <dgm:spPr/>
    </dgm:pt>
    <dgm:pt modelId="{43DE331F-C343-43B1-9C77-4599A0B19584}" type="pres">
      <dgm:prSet presAssocID="{8F2CF6FF-89B8-4140-95B5-F20D0CE702D6}" presName="desTx" presStyleLbl="revTx" presStyleIdx="1" presStyleCnt="6">
        <dgm:presLayoutVars/>
      </dgm:prSet>
      <dgm:spPr/>
    </dgm:pt>
    <dgm:pt modelId="{1B46D1AC-9483-4C71-BB58-323D914F965B}" type="pres">
      <dgm:prSet presAssocID="{3C7BE472-F806-420C-9012-61400BB8BE71}" presName="sibTrans" presStyleCnt="0"/>
      <dgm:spPr/>
    </dgm:pt>
    <dgm:pt modelId="{F2D55982-4CBC-4033-9E50-E50CF0509F91}" type="pres">
      <dgm:prSet presAssocID="{CF18457C-6FD2-4882-8D37-AC6E1610D36C}" presName="compNode" presStyleCnt="0"/>
      <dgm:spPr/>
    </dgm:pt>
    <dgm:pt modelId="{35BC1F44-11D3-493F-8264-5DEDA95A11AA}" type="pres">
      <dgm:prSet presAssocID="{CF18457C-6FD2-4882-8D37-AC6E1610D3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"/>
        </a:ext>
      </dgm:extLst>
    </dgm:pt>
    <dgm:pt modelId="{9AFC6534-120C-4D12-B2F4-9F8D13BD55A9}" type="pres">
      <dgm:prSet presAssocID="{CF18457C-6FD2-4882-8D37-AC6E1610D36C}" presName="iconSpace" presStyleCnt="0"/>
      <dgm:spPr/>
    </dgm:pt>
    <dgm:pt modelId="{969339B8-9D4F-447F-9AA8-E0FE15033FDE}" type="pres">
      <dgm:prSet presAssocID="{CF18457C-6FD2-4882-8D37-AC6E1610D36C}" presName="parTx" presStyleLbl="revTx" presStyleIdx="2" presStyleCnt="6">
        <dgm:presLayoutVars>
          <dgm:chMax val="0"/>
          <dgm:chPref val="0"/>
        </dgm:presLayoutVars>
      </dgm:prSet>
      <dgm:spPr/>
    </dgm:pt>
    <dgm:pt modelId="{709C0340-A5BB-44AC-9605-7103592A4A8A}" type="pres">
      <dgm:prSet presAssocID="{CF18457C-6FD2-4882-8D37-AC6E1610D36C}" presName="txSpace" presStyleCnt="0"/>
      <dgm:spPr/>
    </dgm:pt>
    <dgm:pt modelId="{847D4174-FD94-486F-A3CD-EBCB3E334CCA}" type="pres">
      <dgm:prSet presAssocID="{CF18457C-6FD2-4882-8D37-AC6E1610D36C}" presName="desTx" presStyleLbl="revTx" presStyleIdx="3" presStyleCnt="6">
        <dgm:presLayoutVars/>
      </dgm:prSet>
      <dgm:spPr/>
    </dgm:pt>
    <dgm:pt modelId="{37B6C46B-117A-469B-AFE9-496810B6F8C9}" type="pres">
      <dgm:prSet presAssocID="{A97EC997-A0BB-4E00-905E-7451A551444B}" presName="sibTrans" presStyleCnt="0"/>
      <dgm:spPr/>
    </dgm:pt>
    <dgm:pt modelId="{E6197EF2-628E-480F-8FED-51F9A7141217}" type="pres">
      <dgm:prSet presAssocID="{86A73009-6F6D-4283-A178-7E350D87C054}" presName="compNode" presStyleCnt="0"/>
      <dgm:spPr/>
    </dgm:pt>
    <dgm:pt modelId="{C14EAFA7-9670-4819-8E7E-08634BE005D1}" type="pres">
      <dgm:prSet presAssocID="{86A73009-6F6D-4283-A178-7E350D87C0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F1DEB1C2-5183-41EB-9F83-8300459BEC3E}" type="pres">
      <dgm:prSet presAssocID="{86A73009-6F6D-4283-A178-7E350D87C054}" presName="iconSpace" presStyleCnt="0"/>
      <dgm:spPr/>
    </dgm:pt>
    <dgm:pt modelId="{A469A17D-5493-47F1-B0DF-7F2F4ECADC55}" type="pres">
      <dgm:prSet presAssocID="{86A73009-6F6D-4283-A178-7E350D87C054}" presName="parTx" presStyleLbl="revTx" presStyleIdx="4" presStyleCnt="6">
        <dgm:presLayoutVars>
          <dgm:chMax val="0"/>
          <dgm:chPref val="0"/>
        </dgm:presLayoutVars>
      </dgm:prSet>
      <dgm:spPr/>
    </dgm:pt>
    <dgm:pt modelId="{46A416D3-D361-4DBD-A2B1-A9199CD2555C}" type="pres">
      <dgm:prSet presAssocID="{86A73009-6F6D-4283-A178-7E350D87C054}" presName="txSpace" presStyleCnt="0"/>
      <dgm:spPr/>
    </dgm:pt>
    <dgm:pt modelId="{25E63141-C86C-4DCD-913F-D28740CDD4C5}" type="pres">
      <dgm:prSet presAssocID="{86A73009-6F6D-4283-A178-7E350D87C054}" presName="desTx" presStyleLbl="revTx" presStyleIdx="5" presStyleCnt="6">
        <dgm:presLayoutVars/>
      </dgm:prSet>
      <dgm:spPr/>
    </dgm:pt>
  </dgm:ptLst>
  <dgm:cxnLst>
    <dgm:cxn modelId="{402CAF10-62E2-4205-8A4B-1FB85962AD58}" type="presOf" srcId="{8F2CF6FF-89B8-4140-95B5-F20D0CE702D6}" destId="{8403F573-E21C-47E8-9097-A8405538C899}" srcOrd="0" destOrd="0" presId="urn:microsoft.com/office/officeart/2018/2/layout/IconLabelDescriptionList"/>
    <dgm:cxn modelId="{E274421F-F567-4B27-AF09-4B371EF352AD}" srcId="{1709191F-5B7B-47F5-9CF9-A4FE3CFD7ECA}" destId="{CF18457C-6FD2-4882-8D37-AC6E1610D36C}" srcOrd="1" destOrd="0" parTransId="{747E5741-9745-4500-B7F1-4B8808637146}" sibTransId="{A97EC997-A0BB-4E00-905E-7451A551444B}"/>
    <dgm:cxn modelId="{56CEF220-A3A2-4A18-B822-246096936B17}" srcId="{86A73009-6F6D-4283-A178-7E350D87C054}" destId="{EE31218B-0EB3-4431-BAD9-5FCA90695994}" srcOrd="0" destOrd="0" parTransId="{02E43E68-2F37-42DC-B3FC-B39DB8233680}" sibTransId="{E7CC6603-ABBD-42A6-B501-ABD3C8FA9E68}"/>
    <dgm:cxn modelId="{EB589A38-3B21-4488-AC3D-3E5429FF17AE}" srcId="{8F2CF6FF-89B8-4140-95B5-F20D0CE702D6}" destId="{56CFDCF2-5EBC-4ACB-8E45-5284FBD85916}" srcOrd="0" destOrd="0" parTransId="{D746D1FB-3301-4CC3-AB19-EA2C0080B3F3}" sibTransId="{D7260BDA-A2A9-494A-BF10-CDBF1F4BE5FD}"/>
    <dgm:cxn modelId="{7355B474-9B4E-4B3B-8871-8EB084BCAF87}" type="presOf" srcId="{1709191F-5B7B-47F5-9CF9-A4FE3CFD7ECA}" destId="{F332C4C8-48C8-4D8A-901D-2A7828954E6E}" srcOrd="0" destOrd="0" presId="urn:microsoft.com/office/officeart/2018/2/layout/IconLabelDescriptionList"/>
    <dgm:cxn modelId="{79EC7E82-9B70-429C-97E1-EED600115B95}" type="presOf" srcId="{86A73009-6F6D-4283-A178-7E350D87C054}" destId="{A469A17D-5493-47F1-B0DF-7F2F4ECADC55}" srcOrd="0" destOrd="0" presId="urn:microsoft.com/office/officeart/2018/2/layout/IconLabelDescriptionList"/>
    <dgm:cxn modelId="{839CA78B-DBD9-45E2-B8FC-2D1FABDC4F07}" type="presOf" srcId="{4A9C288F-2AC3-4296-A269-22A49FA40C7D}" destId="{847D4174-FD94-486F-A3CD-EBCB3E334CCA}" srcOrd="0" destOrd="0" presId="urn:microsoft.com/office/officeart/2018/2/layout/IconLabelDescriptionList"/>
    <dgm:cxn modelId="{B6DEC88C-4D91-47DE-8B78-2D474A21F3EF}" srcId="{1709191F-5B7B-47F5-9CF9-A4FE3CFD7ECA}" destId="{86A73009-6F6D-4283-A178-7E350D87C054}" srcOrd="2" destOrd="0" parTransId="{D0F41D84-E49C-400B-9BA8-BF9048566EF6}" sibTransId="{54B0D822-FAD7-4F11-94C8-54B77924F0A4}"/>
    <dgm:cxn modelId="{1F6B3EA9-398E-4EB5-BF2D-7D09EF14082C}" type="presOf" srcId="{EE31218B-0EB3-4431-BAD9-5FCA90695994}" destId="{25E63141-C86C-4DCD-913F-D28740CDD4C5}" srcOrd="0" destOrd="0" presId="urn:microsoft.com/office/officeart/2018/2/layout/IconLabelDescriptionList"/>
    <dgm:cxn modelId="{75057DD0-9167-481B-A56C-620C67CAD735}" type="presOf" srcId="{56CFDCF2-5EBC-4ACB-8E45-5284FBD85916}" destId="{43DE331F-C343-43B1-9C77-4599A0B19584}" srcOrd="0" destOrd="0" presId="urn:microsoft.com/office/officeart/2018/2/layout/IconLabelDescriptionList"/>
    <dgm:cxn modelId="{707B20D6-89E3-4E6D-A97E-40C4770E140C}" srcId="{CF18457C-6FD2-4882-8D37-AC6E1610D36C}" destId="{4A9C288F-2AC3-4296-A269-22A49FA40C7D}" srcOrd="0" destOrd="0" parTransId="{C60804CE-F49B-421A-8D6B-3AB63D87125C}" sibTransId="{D27FEB46-5E1D-4D06-8856-AF9C6545BE29}"/>
    <dgm:cxn modelId="{9029B0DC-5DF7-4E01-996F-20628310CC98}" srcId="{1709191F-5B7B-47F5-9CF9-A4FE3CFD7ECA}" destId="{8F2CF6FF-89B8-4140-95B5-F20D0CE702D6}" srcOrd="0" destOrd="0" parTransId="{03260133-5561-42A2-912F-74B761E5F027}" sibTransId="{3C7BE472-F806-420C-9012-61400BB8BE71}"/>
    <dgm:cxn modelId="{FCC6B4ED-0521-4CEF-B571-DB4FFBEF5056}" type="presOf" srcId="{CF18457C-6FD2-4882-8D37-AC6E1610D36C}" destId="{969339B8-9D4F-447F-9AA8-E0FE15033FDE}" srcOrd="0" destOrd="0" presId="urn:microsoft.com/office/officeart/2018/2/layout/IconLabelDescriptionList"/>
    <dgm:cxn modelId="{9410B323-03C6-4854-92FD-21A99046FADF}" type="presParOf" srcId="{F332C4C8-48C8-4D8A-901D-2A7828954E6E}" destId="{164DA86A-5B0F-4C4A-9295-7D500590C60E}" srcOrd="0" destOrd="0" presId="urn:microsoft.com/office/officeart/2018/2/layout/IconLabelDescriptionList"/>
    <dgm:cxn modelId="{0F7F91B8-3097-4AF5-9FD7-3C76A12D3A36}" type="presParOf" srcId="{164DA86A-5B0F-4C4A-9295-7D500590C60E}" destId="{73F9772F-D254-481C-AFA1-34C6399E3684}" srcOrd="0" destOrd="0" presId="urn:microsoft.com/office/officeart/2018/2/layout/IconLabelDescriptionList"/>
    <dgm:cxn modelId="{8162C9D2-8ED0-46A2-A0DB-80A2669F124D}" type="presParOf" srcId="{164DA86A-5B0F-4C4A-9295-7D500590C60E}" destId="{7FCA480B-8CDF-4194-838C-3215E3365C8C}" srcOrd="1" destOrd="0" presId="urn:microsoft.com/office/officeart/2018/2/layout/IconLabelDescriptionList"/>
    <dgm:cxn modelId="{D71CDBF7-159C-4942-BD99-5684EBF977CB}" type="presParOf" srcId="{164DA86A-5B0F-4C4A-9295-7D500590C60E}" destId="{8403F573-E21C-47E8-9097-A8405538C899}" srcOrd="2" destOrd="0" presId="urn:microsoft.com/office/officeart/2018/2/layout/IconLabelDescriptionList"/>
    <dgm:cxn modelId="{27373F3E-3FBF-4E0D-8516-CC77F74C1CD3}" type="presParOf" srcId="{164DA86A-5B0F-4C4A-9295-7D500590C60E}" destId="{4E4D1D45-7E98-416A-A325-96625F13DF4B}" srcOrd="3" destOrd="0" presId="urn:microsoft.com/office/officeart/2018/2/layout/IconLabelDescriptionList"/>
    <dgm:cxn modelId="{C7E6E2F2-5651-495B-9AE0-773D4DC27F36}" type="presParOf" srcId="{164DA86A-5B0F-4C4A-9295-7D500590C60E}" destId="{43DE331F-C343-43B1-9C77-4599A0B19584}" srcOrd="4" destOrd="0" presId="urn:microsoft.com/office/officeart/2018/2/layout/IconLabelDescriptionList"/>
    <dgm:cxn modelId="{7173DE03-7E83-474B-96A7-FB8157E58C0D}" type="presParOf" srcId="{F332C4C8-48C8-4D8A-901D-2A7828954E6E}" destId="{1B46D1AC-9483-4C71-BB58-323D914F965B}" srcOrd="1" destOrd="0" presId="urn:microsoft.com/office/officeart/2018/2/layout/IconLabelDescriptionList"/>
    <dgm:cxn modelId="{23F45297-6942-4902-9B09-D6C007376494}" type="presParOf" srcId="{F332C4C8-48C8-4D8A-901D-2A7828954E6E}" destId="{F2D55982-4CBC-4033-9E50-E50CF0509F91}" srcOrd="2" destOrd="0" presId="urn:microsoft.com/office/officeart/2018/2/layout/IconLabelDescriptionList"/>
    <dgm:cxn modelId="{71B1711A-3065-4066-94DD-065C152579B2}" type="presParOf" srcId="{F2D55982-4CBC-4033-9E50-E50CF0509F91}" destId="{35BC1F44-11D3-493F-8264-5DEDA95A11AA}" srcOrd="0" destOrd="0" presId="urn:microsoft.com/office/officeart/2018/2/layout/IconLabelDescriptionList"/>
    <dgm:cxn modelId="{54B630A2-27EB-4AB8-9DBC-5A30E0C04257}" type="presParOf" srcId="{F2D55982-4CBC-4033-9E50-E50CF0509F91}" destId="{9AFC6534-120C-4D12-B2F4-9F8D13BD55A9}" srcOrd="1" destOrd="0" presId="urn:microsoft.com/office/officeart/2018/2/layout/IconLabelDescriptionList"/>
    <dgm:cxn modelId="{13E1CFE9-6D5D-4555-AA95-298CD8B2B14A}" type="presParOf" srcId="{F2D55982-4CBC-4033-9E50-E50CF0509F91}" destId="{969339B8-9D4F-447F-9AA8-E0FE15033FDE}" srcOrd="2" destOrd="0" presId="urn:microsoft.com/office/officeart/2018/2/layout/IconLabelDescriptionList"/>
    <dgm:cxn modelId="{0E39A2F4-4832-4008-9FB0-661F06049C19}" type="presParOf" srcId="{F2D55982-4CBC-4033-9E50-E50CF0509F91}" destId="{709C0340-A5BB-44AC-9605-7103592A4A8A}" srcOrd="3" destOrd="0" presId="urn:microsoft.com/office/officeart/2018/2/layout/IconLabelDescriptionList"/>
    <dgm:cxn modelId="{3F7B4C74-0300-484E-AD57-0238C6D001C4}" type="presParOf" srcId="{F2D55982-4CBC-4033-9E50-E50CF0509F91}" destId="{847D4174-FD94-486F-A3CD-EBCB3E334CCA}" srcOrd="4" destOrd="0" presId="urn:microsoft.com/office/officeart/2018/2/layout/IconLabelDescriptionList"/>
    <dgm:cxn modelId="{EC609431-2C4D-4BF9-9AA1-219973F0204B}" type="presParOf" srcId="{F332C4C8-48C8-4D8A-901D-2A7828954E6E}" destId="{37B6C46B-117A-469B-AFE9-496810B6F8C9}" srcOrd="3" destOrd="0" presId="urn:microsoft.com/office/officeart/2018/2/layout/IconLabelDescriptionList"/>
    <dgm:cxn modelId="{25EB68A5-33C2-4C47-8543-219248134FC8}" type="presParOf" srcId="{F332C4C8-48C8-4D8A-901D-2A7828954E6E}" destId="{E6197EF2-628E-480F-8FED-51F9A7141217}" srcOrd="4" destOrd="0" presId="urn:microsoft.com/office/officeart/2018/2/layout/IconLabelDescriptionList"/>
    <dgm:cxn modelId="{4E7ECB62-91D8-4AD3-873D-529B26B63254}" type="presParOf" srcId="{E6197EF2-628E-480F-8FED-51F9A7141217}" destId="{C14EAFA7-9670-4819-8E7E-08634BE005D1}" srcOrd="0" destOrd="0" presId="urn:microsoft.com/office/officeart/2018/2/layout/IconLabelDescriptionList"/>
    <dgm:cxn modelId="{31F8858E-9DD6-4E7B-A5C7-40B2A397B5C7}" type="presParOf" srcId="{E6197EF2-628E-480F-8FED-51F9A7141217}" destId="{F1DEB1C2-5183-41EB-9F83-8300459BEC3E}" srcOrd="1" destOrd="0" presId="urn:microsoft.com/office/officeart/2018/2/layout/IconLabelDescriptionList"/>
    <dgm:cxn modelId="{DCA556C9-1D1D-4F3D-97CA-6D6029A4ACF5}" type="presParOf" srcId="{E6197EF2-628E-480F-8FED-51F9A7141217}" destId="{A469A17D-5493-47F1-B0DF-7F2F4ECADC55}" srcOrd="2" destOrd="0" presId="urn:microsoft.com/office/officeart/2018/2/layout/IconLabelDescriptionList"/>
    <dgm:cxn modelId="{B1EACF33-38CA-4EFC-9B65-DD3090D4430B}" type="presParOf" srcId="{E6197EF2-628E-480F-8FED-51F9A7141217}" destId="{46A416D3-D361-4DBD-A2B1-A9199CD2555C}" srcOrd="3" destOrd="0" presId="urn:microsoft.com/office/officeart/2018/2/layout/IconLabelDescriptionList"/>
    <dgm:cxn modelId="{56CF8DF2-6CFB-4692-A613-E284E601095A}" type="presParOf" srcId="{E6197EF2-628E-480F-8FED-51F9A7141217}" destId="{25E63141-C86C-4DCD-913F-D28740CDD4C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28BA5-F011-4121-ABC3-3E90BE5E55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35612-60D2-4F5F-A246-9AAB24FA7CA8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Markedshøring af rammeaftale og kravspecifikation (materiale sendes til alle mødedeltagere efter mødet)</a:t>
          </a:r>
          <a:endParaRPr lang="en-US" dirty="0"/>
        </a:p>
      </dgm:t>
    </dgm:pt>
    <dgm:pt modelId="{58922B2C-F2E8-475C-ACA6-4A14003AC093}" type="parTrans" cxnId="{C196DF44-C50A-40B4-A669-51B8721833D5}">
      <dgm:prSet/>
      <dgm:spPr/>
      <dgm:t>
        <a:bodyPr/>
        <a:lstStyle/>
        <a:p>
          <a:endParaRPr lang="en-US"/>
        </a:p>
      </dgm:t>
    </dgm:pt>
    <dgm:pt modelId="{92904F6A-56A7-4550-86D6-3A9846BCB864}" type="sibTrans" cxnId="{C196DF44-C50A-40B4-A669-51B8721833D5}">
      <dgm:prSet/>
      <dgm:spPr/>
      <dgm:t>
        <a:bodyPr/>
        <a:lstStyle/>
        <a:p>
          <a:endParaRPr lang="en-US"/>
        </a:p>
      </dgm:t>
    </dgm:pt>
    <dgm:pt modelId="{513047C7-7EA8-4062-975E-C243347C6B7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Skriftlig tilbagemelding senest d. 26. november 2024 på </a:t>
          </a:r>
          <a:r>
            <a:rPr lang="da-DK">
              <a:hlinkClick xmlns:r="http://schemas.openxmlformats.org/officeDocument/2006/relationships" r:id="rId1"/>
            </a:rPr>
            <a:t>xe2a@kk.dk</a:t>
          </a:r>
          <a:endParaRPr lang="en-US"/>
        </a:p>
      </dgm:t>
    </dgm:pt>
    <dgm:pt modelId="{F4E6C6F1-B0F9-471F-AAC3-DB26E66C38B9}" type="parTrans" cxnId="{CF052114-31F4-4F00-A3FA-6553A9406680}">
      <dgm:prSet/>
      <dgm:spPr/>
      <dgm:t>
        <a:bodyPr/>
        <a:lstStyle/>
        <a:p>
          <a:endParaRPr lang="en-US"/>
        </a:p>
      </dgm:t>
    </dgm:pt>
    <dgm:pt modelId="{AA8D5488-5C63-428F-AC97-1869C33410E3}" type="sibTrans" cxnId="{CF052114-31F4-4F00-A3FA-6553A9406680}">
      <dgm:prSet/>
      <dgm:spPr/>
      <dgm:t>
        <a:bodyPr/>
        <a:lstStyle/>
        <a:p>
          <a:endParaRPr lang="en-US"/>
        </a:p>
      </dgm:t>
    </dgm:pt>
    <dgm:pt modelId="{40C3CBAF-7686-4593-851E-44CFDC47F069}" type="pres">
      <dgm:prSet presAssocID="{BB128BA5-F011-4121-ABC3-3E90BE5E55A9}" presName="root" presStyleCnt="0">
        <dgm:presLayoutVars>
          <dgm:dir/>
          <dgm:resizeHandles val="exact"/>
        </dgm:presLayoutVars>
      </dgm:prSet>
      <dgm:spPr/>
    </dgm:pt>
    <dgm:pt modelId="{AA7D063F-9478-4DCE-B554-331A182847C2}" type="pres">
      <dgm:prSet presAssocID="{54F35612-60D2-4F5F-A246-9AAB24FA7CA8}" presName="compNode" presStyleCnt="0"/>
      <dgm:spPr/>
    </dgm:pt>
    <dgm:pt modelId="{CF30213B-A141-486F-A072-D1D3DDF510ED}" type="pres">
      <dgm:prSet presAssocID="{54F35612-60D2-4F5F-A246-9AAB24FA7CA8}" presName="bgRect" presStyleLbl="bgShp" presStyleIdx="0" presStyleCnt="2"/>
      <dgm:spPr/>
    </dgm:pt>
    <dgm:pt modelId="{EA5F87D1-0E71-40A3-ABEF-BF65EA9AD3C5}" type="pres">
      <dgm:prSet presAssocID="{54F35612-60D2-4F5F-A246-9AAB24FA7CA8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A781DF99-57DA-4BBE-9850-2808D2C52B87}" type="pres">
      <dgm:prSet presAssocID="{54F35612-60D2-4F5F-A246-9AAB24FA7CA8}" presName="spaceRect" presStyleCnt="0"/>
      <dgm:spPr/>
    </dgm:pt>
    <dgm:pt modelId="{AA2940B5-9B9A-4C6E-9CDC-E7E3F3747A10}" type="pres">
      <dgm:prSet presAssocID="{54F35612-60D2-4F5F-A246-9AAB24FA7CA8}" presName="parTx" presStyleLbl="revTx" presStyleIdx="0" presStyleCnt="2">
        <dgm:presLayoutVars>
          <dgm:chMax val="0"/>
          <dgm:chPref val="0"/>
        </dgm:presLayoutVars>
      </dgm:prSet>
      <dgm:spPr/>
    </dgm:pt>
    <dgm:pt modelId="{95213C43-EC9A-4231-9378-1A3A1F1359AC}" type="pres">
      <dgm:prSet presAssocID="{92904F6A-56A7-4550-86D6-3A9846BCB864}" presName="sibTrans" presStyleCnt="0"/>
      <dgm:spPr/>
    </dgm:pt>
    <dgm:pt modelId="{FCDB0DC5-10D5-45FC-BDF4-5E74D687309E}" type="pres">
      <dgm:prSet presAssocID="{513047C7-7EA8-4062-975E-C243347C6B7A}" presName="compNode" presStyleCnt="0"/>
      <dgm:spPr/>
    </dgm:pt>
    <dgm:pt modelId="{E4954202-6252-4652-B58F-CD9140352D3A}" type="pres">
      <dgm:prSet presAssocID="{513047C7-7EA8-4062-975E-C243347C6B7A}" presName="bgRect" presStyleLbl="bgShp" presStyleIdx="1" presStyleCnt="2"/>
      <dgm:spPr/>
    </dgm:pt>
    <dgm:pt modelId="{FC3AB185-EE4D-4924-9778-1F6A05E1A5E2}" type="pres">
      <dgm:prSet presAssocID="{513047C7-7EA8-4062-975E-C243347C6B7A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"/>
        </a:ext>
      </dgm:extLst>
    </dgm:pt>
    <dgm:pt modelId="{43F2D523-0EF2-40B1-A33D-33ACFD5F96D3}" type="pres">
      <dgm:prSet presAssocID="{513047C7-7EA8-4062-975E-C243347C6B7A}" presName="spaceRect" presStyleCnt="0"/>
      <dgm:spPr/>
    </dgm:pt>
    <dgm:pt modelId="{949143D9-6B31-4BA0-82FA-CB7DD7B0FE14}" type="pres">
      <dgm:prSet presAssocID="{513047C7-7EA8-4062-975E-C243347C6B7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F052114-31F4-4F00-A3FA-6553A9406680}" srcId="{BB128BA5-F011-4121-ABC3-3E90BE5E55A9}" destId="{513047C7-7EA8-4062-975E-C243347C6B7A}" srcOrd="1" destOrd="0" parTransId="{F4E6C6F1-B0F9-471F-AAC3-DB26E66C38B9}" sibTransId="{AA8D5488-5C63-428F-AC97-1869C33410E3}"/>
    <dgm:cxn modelId="{469B5822-A9AB-4D23-A4CD-9A82CB0E67D9}" type="presOf" srcId="{BB128BA5-F011-4121-ABC3-3E90BE5E55A9}" destId="{40C3CBAF-7686-4593-851E-44CFDC47F069}" srcOrd="0" destOrd="0" presId="urn:microsoft.com/office/officeart/2018/2/layout/IconVerticalSolidList"/>
    <dgm:cxn modelId="{C196DF44-C50A-40B4-A669-51B8721833D5}" srcId="{BB128BA5-F011-4121-ABC3-3E90BE5E55A9}" destId="{54F35612-60D2-4F5F-A246-9AAB24FA7CA8}" srcOrd="0" destOrd="0" parTransId="{58922B2C-F2E8-475C-ACA6-4A14003AC093}" sibTransId="{92904F6A-56A7-4550-86D6-3A9846BCB864}"/>
    <dgm:cxn modelId="{7A9AD392-D2AE-403A-996A-963B7FE83A7E}" type="presOf" srcId="{54F35612-60D2-4F5F-A246-9AAB24FA7CA8}" destId="{AA2940B5-9B9A-4C6E-9CDC-E7E3F3747A10}" srcOrd="0" destOrd="0" presId="urn:microsoft.com/office/officeart/2018/2/layout/IconVerticalSolidList"/>
    <dgm:cxn modelId="{5D845CFC-3E45-45C7-8E08-0C135E149991}" type="presOf" srcId="{513047C7-7EA8-4062-975E-C243347C6B7A}" destId="{949143D9-6B31-4BA0-82FA-CB7DD7B0FE14}" srcOrd="0" destOrd="0" presId="urn:microsoft.com/office/officeart/2018/2/layout/IconVerticalSolidList"/>
    <dgm:cxn modelId="{D40F354D-6BDC-45B1-A365-4C8A1CCFF14F}" type="presParOf" srcId="{40C3CBAF-7686-4593-851E-44CFDC47F069}" destId="{AA7D063F-9478-4DCE-B554-331A182847C2}" srcOrd="0" destOrd="0" presId="urn:microsoft.com/office/officeart/2018/2/layout/IconVerticalSolidList"/>
    <dgm:cxn modelId="{63C33CE6-040D-4241-BDD7-580E8164C25D}" type="presParOf" srcId="{AA7D063F-9478-4DCE-B554-331A182847C2}" destId="{CF30213B-A141-486F-A072-D1D3DDF510ED}" srcOrd="0" destOrd="0" presId="urn:microsoft.com/office/officeart/2018/2/layout/IconVerticalSolidList"/>
    <dgm:cxn modelId="{506E251D-F190-40CE-AB50-73944FECDBCD}" type="presParOf" srcId="{AA7D063F-9478-4DCE-B554-331A182847C2}" destId="{EA5F87D1-0E71-40A3-ABEF-BF65EA9AD3C5}" srcOrd="1" destOrd="0" presId="urn:microsoft.com/office/officeart/2018/2/layout/IconVerticalSolidList"/>
    <dgm:cxn modelId="{06FFD4FA-2E89-44DB-A283-2785C43721C0}" type="presParOf" srcId="{AA7D063F-9478-4DCE-B554-331A182847C2}" destId="{A781DF99-57DA-4BBE-9850-2808D2C52B87}" srcOrd="2" destOrd="0" presId="urn:microsoft.com/office/officeart/2018/2/layout/IconVerticalSolidList"/>
    <dgm:cxn modelId="{C2C6016D-B659-485D-9F8C-FBA26ED3BEDA}" type="presParOf" srcId="{AA7D063F-9478-4DCE-B554-331A182847C2}" destId="{AA2940B5-9B9A-4C6E-9CDC-E7E3F3747A10}" srcOrd="3" destOrd="0" presId="urn:microsoft.com/office/officeart/2018/2/layout/IconVerticalSolidList"/>
    <dgm:cxn modelId="{1252F198-54F0-4FBE-B88A-6A3AB4ED1797}" type="presParOf" srcId="{40C3CBAF-7686-4593-851E-44CFDC47F069}" destId="{95213C43-EC9A-4231-9378-1A3A1F1359AC}" srcOrd="1" destOrd="0" presId="urn:microsoft.com/office/officeart/2018/2/layout/IconVerticalSolidList"/>
    <dgm:cxn modelId="{B97B297D-47BD-4576-B71E-697F8C995830}" type="presParOf" srcId="{40C3CBAF-7686-4593-851E-44CFDC47F069}" destId="{FCDB0DC5-10D5-45FC-BDF4-5E74D687309E}" srcOrd="2" destOrd="0" presId="urn:microsoft.com/office/officeart/2018/2/layout/IconVerticalSolidList"/>
    <dgm:cxn modelId="{A96B1316-17AD-4396-902B-B37691B71FCB}" type="presParOf" srcId="{FCDB0DC5-10D5-45FC-BDF4-5E74D687309E}" destId="{E4954202-6252-4652-B58F-CD9140352D3A}" srcOrd="0" destOrd="0" presId="urn:microsoft.com/office/officeart/2018/2/layout/IconVerticalSolidList"/>
    <dgm:cxn modelId="{3AD6300D-4DC1-468A-9DB6-073E5CF3D0AB}" type="presParOf" srcId="{FCDB0DC5-10D5-45FC-BDF4-5E74D687309E}" destId="{FC3AB185-EE4D-4924-9778-1F6A05E1A5E2}" srcOrd="1" destOrd="0" presId="urn:microsoft.com/office/officeart/2018/2/layout/IconVerticalSolidList"/>
    <dgm:cxn modelId="{430C36FC-C67D-4A88-B388-3BD965596A39}" type="presParOf" srcId="{FCDB0DC5-10D5-45FC-BDF4-5E74D687309E}" destId="{43F2D523-0EF2-40B1-A33D-33ACFD5F96D3}" srcOrd="2" destOrd="0" presId="urn:microsoft.com/office/officeart/2018/2/layout/IconVerticalSolidList"/>
    <dgm:cxn modelId="{36C76F47-613B-4628-8F30-43B035DF5510}" type="presParOf" srcId="{FCDB0DC5-10D5-45FC-BDF4-5E74D687309E}" destId="{949143D9-6B31-4BA0-82FA-CB7DD7B0FE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526D-92E1-4673-B896-5F771CF14121}">
      <dsp:nvSpPr>
        <dsp:cNvPr id="0" name=""/>
        <dsp:cNvSpPr/>
      </dsp:nvSpPr>
      <dsp:spPr>
        <a:xfrm>
          <a:off x="630751" y="330430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5AFA7-73E1-49D1-B5B2-9DD484017047}">
      <dsp:nvSpPr>
        <dsp:cNvPr id="0" name=""/>
        <dsp:cNvSpPr/>
      </dsp:nvSpPr>
      <dsp:spPr>
        <a:xfrm>
          <a:off x="1047563" y="7472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3385B-7D33-44D0-8D1F-96C3CCA1CEBB}">
      <dsp:nvSpPr>
        <dsp:cNvPr id="0" name=""/>
        <dsp:cNvSpPr/>
      </dsp:nvSpPr>
      <dsp:spPr>
        <a:xfrm>
          <a:off x="5532" y="28954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600" kern="1200" dirty="0"/>
            <a:t>Masterclass i offentlige indkøb på Roskilde universitet</a:t>
          </a:r>
          <a:endParaRPr lang="en-US" sz="1600" kern="1200" dirty="0"/>
        </a:p>
      </dsp:txBody>
      <dsp:txXfrm>
        <a:off x="5532" y="2895431"/>
        <a:ext cx="3206250" cy="720000"/>
      </dsp:txXfrm>
    </dsp:sp>
    <dsp:sp modelId="{DA24CEAE-7255-4E72-B734-043C82EC5A26}">
      <dsp:nvSpPr>
        <dsp:cNvPr id="0" name=""/>
        <dsp:cNvSpPr/>
      </dsp:nvSpPr>
      <dsp:spPr>
        <a:xfrm>
          <a:off x="4398094" y="330430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36529-01E2-4152-A2D0-1A7F9FEACBF1}">
      <dsp:nvSpPr>
        <dsp:cNvPr id="0" name=""/>
        <dsp:cNvSpPr/>
      </dsp:nvSpPr>
      <dsp:spPr>
        <a:xfrm>
          <a:off x="4814907" y="7472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ED7DF-327B-4067-8379-716A4C221729}">
      <dsp:nvSpPr>
        <dsp:cNvPr id="0" name=""/>
        <dsp:cNvSpPr/>
      </dsp:nvSpPr>
      <dsp:spPr>
        <a:xfrm>
          <a:off x="3772876" y="28954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600" kern="1200"/>
            <a:t>Ny tilgang til udarbejdelse og drift af offentlige kontrakter</a:t>
          </a:r>
          <a:endParaRPr lang="en-US" sz="1600" kern="1200"/>
        </a:p>
      </dsp:txBody>
      <dsp:txXfrm>
        <a:off x="3772876" y="2895431"/>
        <a:ext cx="3206250" cy="720000"/>
      </dsp:txXfrm>
    </dsp:sp>
    <dsp:sp modelId="{B8CB8AED-31B2-4099-A6F0-BEF121209138}">
      <dsp:nvSpPr>
        <dsp:cNvPr id="0" name=""/>
        <dsp:cNvSpPr/>
      </dsp:nvSpPr>
      <dsp:spPr>
        <a:xfrm>
          <a:off x="8165438" y="330430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50004-B4A9-440E-AD0F-93B74AAB8DF3}">
      <dsp:nvSpPr>
        <dsp:cNvPr id="0" name=""/>
        <dsp:cNvSpPr/>
      </dsp:nvSpPr>
      <dsp:spPr>
        <a:xfrm>
          <a:off x="8582251" y="74724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54672-7472-45CE-8BF1-CD3017F987AB}">
      <dsp:nvSpPr>
        <dsp:cNvPr id="0" name=""/>
        <dsp:cNvSpPr/>
      </dsp:nvSpPr>
      <dsp:spPr>
        <a:xfrm>
          <a:off x="7540219" y="28954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600" kern="1200" dirty="0"/>
            <a:t>Implementering i organisationen</a:t>
          </a:r>
          <a:endParaRPr lang="en-US" sz="1600" kern="1200" dirty="0"/>
        </a:p>
      </dsp:txBody>
      <dsp:txXfrm>
        <a:off x="7540219" y="2895431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23BAB-8A8E-46B4-A6C2-3A406F44C4E3}">
      <dsp:nvSpPr>
        <dsp:cNvPr id="0" name=""/>
        <dsp:cNvSpPr/>
      </dsp:nvSpPr>
      <dsp:spPr>
        <a:xfrm>
          <a:off x="0" y="481"/>
          <a:ext cx="10752002" cy="11271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4A50E-1D2B-4B3A-9963-FC6C4C250D39}">
      <dsp:nvSpPr>
        <dsp:cNvPr id="0" name=""/>
        <dsp:cNvSpPr/>
      </dsp:nvSpPr>
      <dsp:spPr>
        <a:xfrm>
          <a:off x="340951" y="254082"/>
          <a:ext cx="619912" cy="6199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942F-F6DA-4909-A089-10EC5B6EA9DC}">
      <dsp:nvSpPr>
        <dsp:cNvPr id="0" name=""/>
        <dsp:cNvSpPr/>
      </dsp:nvSpPr>
      <dsp:spPr>
        <a:xfrm>
          <a:off x="1301816" y="481"/>
          <a:ext cx="9450185" cy="112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86" tIns="119286" rIns="119286" bIns="1192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Hvordan styrker vi et partnerskabsorienteret og dialogbaseret samarbejde?</a:t>
          </a:r>
          <a:endParaRPr lang="en-US" sz="2500" kern="1200" dirty="0"/>
        </a:p>
      </dsp:txBody>
      <dsp:txXfrm>
        <a:off x="1301816" y="481"/>
        <a:ext cx="9450185" cy="1127113"/>
      </dsp:txXfrm>
    </dsp:sp>
    <dsp:sp modelId="{A8332DAC-C696-49CA-BBE5-4C6A23D546B3}">
      <dsp:nvSpPr>
        <dsp:cNvPr id="0" name=""/>
        <dsp:cNvSpPr/>
      </dsp:nvSpPr>
      <dsp:spPr>
        <a:xfrm>
          <a:off x="0" y="1409374"/>
          <a:ext cx="10752002" cy="11271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B820-4539-4D76-8A51-0C75B50D5B33}">
      <dsp:nvSpPr>
        <dsp:cNvPr id="0" name=""/>
        <dsp:cNvSpPr/>
      </dsp:nvSpPr>
      <dsp:spPr>
        <a:xfrm>
          <a:off x="340951" y="1662974"/>
          <a:ext cx="619912" cy="6199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05B4C-6863-46D5-9CEF-A71677A48F57}">
      <dsp:nvSpPr>
        <dsp:cNvPr id="0" name=""/>
        <dsp:cNvSpPr/>
      </dsp:nvSpPr>
      <dsp:spPr>
        <a:xfrm>
          <a:off x="1301816" y="1409374"/>
          <a:ext cx="4838400" cy="112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86" tIns="119286" rIns="119286" bIns="1192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Den formelle-relationel kontrakttilgang som ramme:</a:t>
          </a:r>
          <a:endParaRPr lang="en-US" sz="2500" kern="1200"/>
        </a:p>
      </dsp:txBody>
      <dsp:txXfrm>
        <a:off x="1301816" y="1409374"/>
        <a:ext cx="4838400" cy="1127113"/>
      </dsp:txXfrm>
    </dsp:sp>
    <dsp:sp modelId="{DC044EAF-33CB-48B6-84D6-DC0823897947}">
      <dsp:nvSpPr>
        <dsp:cNvPr id="0" name=""/>
        <dsp:cNvSpPr/>
      </dsp:nvSpPr>
      <dsp:spPr>
        <a:xfrm>
          <a:off x="6140217" y="1409374"/>
          <a:ext cx="4611784" cy="112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86" tIns="119286" rIns="119286" bIns="11928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Har en formel struktur (klart definerede roller og ansvarsområder og klare juridiske aftaler)</a:t>
          </a:r>
          <a:endParaRPr lang="en-US" sz="1300" kern="120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Har fokus på relationelle elementer (tillid, dialog og fælles mål)</a:t>
          </a:r>
          <a:endParaRPr lang="en-US" sz="1300" kern="1200"/>
        </a:p>
      </dsp:txBody>
      <dsp:txXfrm>
        <a:off x="6140217" y="1409374"/>
        <a:ext cx="4611784" cy="1127113"/>
      </dsp:txXfrm>
    </dsp:sp>
    <dsp:sp modelId="{CCF1021D-D5BD-46AF-8C81-F8E9F21C537B}">
      <dsp:nvSpPr>
        <dsp:cNvPr id="0" name=""/>
        <dsp:cNvSpPr/>
      </dsp:nvSpPr>
      <dsp:spPr>
        <a:xfrm>
          <a:off x="0" y="2818266"/>
          <a:ext cx="10752002" cy="11271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E6B26-F26E-4906-B426-72AD7570FF0B}">
      <dsp:nvSpPr>
        <dsp:cNvPr id="0" name=""/>
        <dsp:cNvSpPr/>
      </dsp:nvSpPr>
      <dsp:spPr>
        <a:xfrm>
          <a:off x="340951" y="3071867"/>
          <a:ext cx="619912" cy="6199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2451-A5BE-449F-87F0-79000AC6F4B6}">
      <dsp:nvSpPr>
        <dsp:cNvPr id="0" name=""/>
        <dsp:cNvSpPr/>
      </dsp:nvSpPr>
      <dsp:spPr>
        <a:xfrm>
          <a:off x="1301816" y="2818266"/>
          <a:ext cx="4838400" cy="112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86" tIns="119286" rIns="119286" bIns="11928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Formel-relationel kontraktindledning:</a:t>
          </a:r>
          <a:endParaRPr lang="en-US" sz="2500" kern="1200"/>
        </a:p>
      </dsp:txBody>
      <dsp:txXfrm>
        <a:off x="1301816" y="2818266"/>
        <a:ext cx="4838400" cy="1127113"/>
      </dsp:txXfrm>
    </dsp:sp>
    <dsp:sp modelId="{9C732CDA-FDF0-4EAE-9BD5-66A265D90A0C}">
      <dsp:nvSpPr>
        <dsp:cNvPr id="0" name=""/>
        <dsp:cNvSpPr/>
      </dsp:nvSpPr>
      <dsp:spPr>
        <a:xfrm>
          <a:off x="6140217" y="2818266"/>
          <a:ext cx="4611784" cy="112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86" tIns="119286" rIns="119286" bIns="11928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Vision</a:t>
          </a:r>
          <a:endParaRPr lang="en-US" sz="1300" kern="120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Succeskriterier</a:t>
          </a:r>
          <a:endParaRPr lang="en-US" sz="1300" kern="120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6 vejledende principper</a:t>
          </a:r>
          <a:endParaRPr lang="en-US" sz="1300" kern="1200"/>
        </a:p>
      </dsp:txBody>
      <dsp:txXfrm>
        <a:off x="6140217" y="2818266"/>
        <a:ext cx="4611784" cy="1127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772F-D254-481C-AFA1-34C6399E3684}">
      <dsp:nvSpPr>
        <dsp:cNvPr id="0" name=""/>
        <dsp:cNvSpPr/>
      </dsp:nvSpPr>
      <dsp:spPr>
        <a:xfrm>
          <a:off x="5532" y="73657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3F573-E21C-47E8-9097-A8405538C899}">
      <dsp:nvSpPr>
        <dsp:cNvPr id="0" name=""/>
        <dsp:cNvSpPr/>
      </dsp:nvSpPr>
      <dsp:spPr>
        <a:xfrm>
          <a:off x="5532" y="1965087"/>
          <a:ext cx="3206250" cy="48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3000" kern="1200"/>
            <a:t>Øget samarbejde</a:t>
          </a:r>
          <a:endParaRPr lang="en-US" sz="3000" kern="1200"/>
        </a:p>
      </dsp:txBody>
      <dsp:txXfrm>
        <a:off x="5532" y="1965087"/>
        <a:ext cx="3206250" cy="480937"/>
      </dsp:txXfrm>
    </dsp:sp>
    <dsp:sp modelId="{43DE331F-C343-43B1-9C77-4599A0B19584}">
      <dsp:nvSpPr>
        <dsp:cNvPr id="0" name=""/>
        <dsp:cNvSpPr/>
      </dsp:nvSpPr>
      <dsp:spPr>
        <a:xfrm>
          <a:off x="5532" y="2495479"/>
          <a:ext cx="3206250" cy="71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- Aftalen skaber en ramme for dialog og problemløsning i fællesskab</a:t>
          </a:r>
          <a:endParaRPr lang="en-US" sz="1700" kern="1200"/>
        </a:p>
      </dsp:txBody>
      <dsp:txXfrm>
        <a:off x="5532" y="2495479"/>
        <a:ext cx="3206250" cy="713808"/>
      </dsp:txXfrm>
    </dsp:sp>
    <dsp:sp modelId="{35BC1F44-11D3-493F-8264-5DEDA95A11AA}">
      <dsp:nvSpPr>
        <dsp:cNvPr id="0" name=""/>
        <dsp:cNvSpPr/>
      </dsp:nvSpPr>
      <dsp:spPr>
        <a:xfrm>
          <a:off x="3772876" y="73657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339B8-9D4F-447F-9AA8-E0FE15033FDE}">
      <dsp:nvSpPr>
        <dsp:cNvPr id="0" name=""/>
        <dsp:cNvSpPr/>
      </dsp:nvSpPr>
      <dsp:spPr>
        <a:xfrm>
          <a:off x="3772876" y="1965087"/>
          <a:ext cx="3206250" cy="48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3000" kern="1200"/>
            <a:t>Fælles succes</a:t>
          </a:r>
          <a:endParaRPr lang="en-US" sz="3000" kern="1200"/>
        </a:p>
      </dsp:txBody>
      <dsp:txXfrm>
        <a:off x="3772876" y="1965087"/>
        <a:ext cx="3206250" cy="480937"/>
      </dsp:txXfrm>
    </dsp:sp>
    <dsp:sp modelId="{847D4174-FD94-486F-A3CD-EBCB3E334CCA}">
      <dsp:nvSpPr>
        <dsp:cNvPr id="0" name=""/>
        <dsp:cNvSpPr/>
      </dsp:nvSpPr>
      <dsp:spPr>
        <a:xfrm>
          <a:off x="3772876" y="2495479"/>
          <a:ext cx="3206250" cy="71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-Fokus på værdiskabelse for begge parter</a:t>
          </a:r>
          <a:endParaRPr lang="en-US" sz="1700" kern="1200"/>
        </a:p>
      </dsp:txBody>
      <dsp:txXfrm>
        <a:off x="3772876" y="2495479"/>
        <a:ext cx="3206250" cy="713808"/>
      </dsp:txXfrm>
    </dsp:sp>
    <dsp:sp modelId="{C14EAFA7-9670-4819-8E7E-08634BE005D1}">
      <dsp:nvSpPr>
        <dsp:cNvPr id="0" name=""/>
        <dsp:cNvSpPr/>
      </dsp:nvSpPr>
      <dsp:spPr>
        <a:xfrm>
          <a:off x="7540219" y="73657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9A17D-5493-47F1-B0DF-7F2F4ECADC55}">
      <dsp:nvSpPr>
        <dsp:cNvPr id="0" name=""/>
        <dsp:cNvSpPr/>
      </dsp:nvSpPr>
      <dsp:spPr>
        <a:xfrm>
          <a:off x="7540219" y="1965087"/>
          <a:ext cx="3206250" cy="48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3000" kern="1200"/>
            <a:t>Bedre kvalitet</a:t>
          </a:r>
          <a:endParaRPr lang="en-US" sz="3000" kern="1200"/>
        </a:p>
      </dsp:txBody>
      <dsp:txXfrm>
        <a:off x="7540219" y="1965087"/>
        <a:ext cx="3206250" cy="480937"/>
      </dsp:txXfrm>
    </dsp:sp>
    <dsp:sp modelId="{25E63141-C86C-4DCD-913F-D28740CDD4C5}">
      <dsp:nvSpPr>
        <dsp:cNvPr id="0" name=""/>
        <dsp:cNvSpPr/>
      </dsp:nvSpPr>
      <dsp:spPr>
        <a:xfrm>
          <a:off x="7540219" y="2495479"/>
          <a:ext cx="3206250" cy="71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- Fælles løsninger og kvalitetssikring</a:t>
          </a:r>
          <a:endParaRPr lang="en-US" sz="1700" kern="1200"/>
        </a:p>
      </dsp:txBody>
      <dsp:txXfrm>
        <a:off x="7540219" y="2495479"/>
        <a:ext cx="3206250" cy="713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213B-A141-486F-A072-D1D3DDF510ED}">
      <dsp:nvSpPr>
        <dsp:cNvPr id="0" name=""/>
        <dsp:cNvSpPr/>
      </dsp:nvSpPr>
      <dsp:spPr>
        <a:xfrm>
          <a:off x="0" y="641202"/>
          <a:ext cx="10752002" cy="11837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F87D1-0E71-40A3-ABEF-BF65EA9AD3C5}">
      <dsp:nvSpPr>
        <dsp:cNvPr id="0" name=""/>
        <dsp:cNvSpPr/>
      </dsp:nvSpPr>
      <dsp:spPr>
        <a:xfrm>
          <a:off x="358086" y="907548"/>
          <a:ext cx="651067" cy="6510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940B5-9B9A-4C6E-9CDC-E7E3F3747A10}">
      <dsp:nvSpPr>
        <dsp:cNvPr id="0" name=""/>
        <dsp:cNvSpPr/>
      </dsp:nvSpPr>
      <dsp:spPr>
        <a:xfrm>
          <a:off x="1367241" y="641202"/>
          <a:ext cx="9384760" cy="1183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1" tIns="125281" rIns="125281" bIns="1252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Markedshøring af rammeaftale og kravspecifikation (materiale sendes til alle mødedeltagere efter mødet)</a:t>
          </a:r>
          <a:endParaRPr lang="en-US" sz="2500" kern="1200" dirty="0"/>
        </a:p>
      </dsp:txBody>
      <dsp:txXfrm>
        <a:off x="1367241" y="641202"/>
        <a:ext cx="9384760" cy="1183758"/>
      </dsp:txXfrm>
    </dsp:sp>
    <dsp:sp modelId="{E4954202-6252-4652-B58F-CD9140352D3A}">
      <dsp:nvSpPr>
        <dsp:cNvPr id="0" name=""/>
        <dsp:cNvSpPr/>
      </dsp:nvSpPr>
      <dsp:spPr>
        <a:xfrm>
          <a:off x="0" y="2120900"/>
          <a:ext cx="10752002" cy="11837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B185-EE4D-4924-9778-1F6A05E1A5E2}">
      <dsp:nvSpPr>
        <dsp:cNvPr id="0" name=""/>
        <dsp:cNvSpPr/>
      </dsp:nvSpPr>
      <dsp:spPr>
        <a:xfrm>
          <a:off x="358086" y="2387246"/>
          <a:ext cx="651067" cy="6510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143D9-6B31-4BA0-82FA-CB7DD7B0FE14}">
      <dsp:nvSpPr>
        <dsp:cNvPr id="0" name=""/>
        <dsp:cNvSpPr/>
      </dsp:nvSpPr>
      <dsp:spPr>
        <a:xfrm>
          <a:off x="1367241" y="2120900"/>
          <a:ext cx="9384760" cy="1183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1" tIns="125281" rIns="125281" bIns="1252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Skriftlig tilbagemelding senest d. 26. november 2024 på </a:t>
          </a:r>
          <a:r>
            <a:rPr lang="da-DK" sz="2500" kern="1200">
              <a:hlinkClick xmlns:r="http://schemas.openxmlformats.org/officeDocument/2006/relationships" r:id="rId5"/>
            </a:rPr>
            <a:t>xe2a@kk.dk</a:t>
          </a:r>
          <a:endParaRPr lang="en-US" sz="2500" kern="1200"/>
        </a:p>
      </dsp:txBody>
      <dsp:txXfrm>
        <a:off x="1367241" y="2120900"/>
        <a:ext cx="9384760" cy="118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19/11/2024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Skal der fortsat være holdaktiviteter/</a:t>
            </a:r>
            <a:r>
              <a:rPr lang="da-DK" dirty="0" err="1"/>
              <a:t>worksshops</a:t>
            </a:r>
            <a:r>
              <a:rPr lang="da-DK" dirty="0"/>
              <a:t> (cv, ansøgning, branchekendskab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2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EFBE99-140D-48D8-9608-77098699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Markedsdialog om udbud af Særlig beskæftigelsesindsats for udsatte voksne (tidligere Lokalt forankret indsats)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5EB71-0E96-40D1-A9FE-09EEDD01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FE854-F844-401F-B2A4-119714F0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3" name="Billede 2" descr="Et billede, der indeholder tekst, udendørs, bygning, træ&#10;&#10;Automatisk genereret beskrivelse">
            <a:extLst>
              <a:ext uri="{FF2B5EF4-FFF2-40B4-BE49-F238E27FC236}">
                <a16:creationId xmlns:a16="http://schemas.microsoft.com/office/drawing/2014/main" id="{EDAAF52E-2FA4-1815-F189-088EB968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" y="85139"/>
            <a:ext cx="11984255" cy="67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89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Nyt grundlag for rammeaftalen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10</a:t>
            </a:fld>
            <a:endParaRPr lang="da-DK" noProof="0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50D0D9C5-A1F0-03A9-68F4-DA1C83CD1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168392"/>
              </p:ext>
            </p:extLst>
          </p:nvPr>
        </p:nvGraphicFramePr>
        <p:xfrm>
          <a:off x="719998" y="2192138"/>
          <a:ext cx="10752002" cy="39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9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Den formelle-relationelle kontrakttilgang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11</a:t>
            </a:fld>
            <a:endParaRPr lang="da-DK" noProof="0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ACEB1DC9-C130-CC78-097C-492EF608B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718774"/>
              </p:ext>
            </p:extLst>
          </p:nvPr>
        </p:nvGraphicFramePr>
        <p:xfrm>
          <a:off x="719998" y="2192138"/>
          <a:ext cx="10752002" cy="39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28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Fordele ved den formelle-relationelle tilgang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12</a:t>
            </a:fld>
            <a:endParaRPr lang="da-DK" noProof="0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060DD6B5-AB5A-2BF5-1851-19B283F42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472178"/>
              </p:ext>
            </p:extLst>
          </p:nvPr>
        </p:nvGraphicFramePr>
        <p:xfrm>
          <a:off x="719998" y="2192138"/>
          <a:ext cx="10752002" cy="39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07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Næste skridt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13</a:t>
            </a:fld>
            <a:endParaRPr lang="da-DK" noProof="0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EAAD87DE-35D5-8F02-2DB8-3640641E8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36115"/>
              </p:ext>
            </p:extLst>
          </p:nvPr>
        </p:nvGraphicFramePr>
        <p:xfrm>
          <a:off x="719998" y="2192138"/>
          <a:ext cx="10752002" cy="394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15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Spørgsmål?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660D62-8F2D-093B-4160-575BC2DC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752002" cy="3945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E990-F922-4241-B86C-A0B14AE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Rammerne for udbuddet</a:t>
            </a:r>
          </a:p>
          <a:p>
            <a:r>
              <a:rPr lang="da-DK" dirty="0"/>
              <a:t>Nyt grundlag for Rammeaftalen</a:t>
            </a:r>
          </a:p>
          <a:p>
            <a:r>
              <a:rPr lang="da-DK" dirty="0"/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101428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A3492-2F9B-D480-3B3D-74EA5EA7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Overordnet ramme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CB5FC47-7B23-5146-F1A9-83DB7D87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Sidehoved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89EF438-A7F3-B234-91F9-B05EB4B9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E64F2E-D96A-3560-BA28-B13CB0A10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Udbud med prækvalifikation (tilgodeser små/mikrovirksomheder)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Tre leverandører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Ét udbudsområde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Fokus på helhedsorienterede indsatser, som inddrager civilsamfundsbaserede aktører og virksomheder med inklusionskapacitet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Økonomisk ramme på 10 mio. kr.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To indsatsspor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Kontraktperiode: 1. juni 2025 til 31. maj 2029</a:t>
            </a:r>
          </a:p>
          <a:p>
            <a:pPr marL="201812" lvl="1" indent="0">
              <a:lnSpc>
                <a:spcPct val="90000"/>
              </a:lnSpc>
              <a:buNone/>
            </a:pPr>
            <a:endParaRPr lang="da-DK" sz="2000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59B9528C-4D6F-D3EE-2C77-BB8A953B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9901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Prækvalifikation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Sidehoved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0B055EB-3B4D-48A2-99D3-BA6A83AB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D85C8F-03EA-3336-0C0D-CC4FBE838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7" y="2192400"/>
            <a:ext cx="10752001" cy="3945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a-DK" sz="1700"/>
          </a:p>
          <a:p>
            <a:pPr>
              <a:lnSpc>
                <a:spcPct val="90000"/>
              </a:lnSpc>
            </a:pPr>
            <a:r>
              <a:rPr lang="da-DK" sz="1700"/>
              <a:t>Udbud med prækvalifikation, som tilgodeser små/mikrovirksomheder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Små virksomheder: Beskæftiger under 50 personer samt har en årlig omsætning/årlig balance på max. 10 mio. EUR</a:t>
            </a:r>
          </a:p>
          <a:p>
            <a:pPr lvl="2">
              <a:lnSpc>
                <a:spcPct val="90000"/>
              </a:lnSpc>
            </a:pPr>
            <a:r>
              <a:rPr lang="da-DK" sz="1700"/>
              <a:t>Mikrovirksomheder: Beskæftiger under 10 personer samt har en årlig omsætning/årlig balance på max. 2 mio. EUR</a:t>
            </a:r>
          </a:p>
          <a:p>
            <a:pPr>
              <a:lnSpc>
                <a:spcPct val="90000"/>
              </a:lnSpc>
            </a:pPr>
            <a:r>
              <a:rPr lang="da-DK" sz="1700"/>
              <a:t>Ansøgerne skal angive én reference </a:t>
            </a:r>
          </a:p>
          <a:p>
            <a:pPr>
              <a:lnSpc>
                <a:spcPct val="90000"/>
              </a:lnSpc>
            </a:pPr>
            <a:r>
              <a:rPr lang="da-DK" sz="1700"/>
              <a:t>Referencen skal indeholde en beskrivelse af ansøgerens erfaringer med gennemførelse af en tilsvarende ydelse</a:t>
            </a:r>
          </a:p>
          <a:p>
            <a:pPr>
              <a:lnSpc>
                <a:spcPct val="90000"/>
              </a:lnSpc>
            </a:pPr>
            <a:r>
              <a:rPr lang="da-DK" sz="1700"/>
              <a:t>Beskrivelsen skal være på maksimum 3 normalsider</a:t>
            </a:r>
          </a:p>
          <a:p>
            <a:pPr>
              <a:lnSpc>
                <a:spcPct val="90000"/>
              </a:lnSpc>
            </a:pPr>
            <a:r>
              <a:rPr lang="da-DK" sz="1700"/>
              <a:t>Seks ansøgere prækvalificeres, hvoraf to skal være små/mikro-virksomheder</a:t>
            </a:r>
          </a:p>
          <a:p>
            <a:pPr marL="0" indent="0">
              <a:lnSpc>
                <a:spcPct val="90000"/>
              </a:lnSpc>
              <a:buNone/>
            </a:pPr>
            <a:endParaRPr lang="da-DK" sz="1700" b="1"/>
          </a:p>
          <a:p>
            <a:pPr marL="0" indent="0">
              <a:lnSpc>
                <a:spcPct val="90000"/>
              </a:lnSpc>
              <a:buNone/>
            </a:pPr>
            <a:endParaRPr lang="da-DK" sz="170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396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0111-6CA2-3FB7-CFC9-0B44518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Kravspecifikation: Målgruppe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240022-6418-2A06-663B-82573867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3F8F14-37D4-2EA0-1A75-76D8BD4C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5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69754B4-8D57-8FA2-EB24-F4AEF6D1BFD2}"/>
              </a:ext>
            </a:extLst>
          </p:cNvPr>
          <p:cNvSpPr txBox="1"/>
          <p:nvPr/>
        </p:nvSpPr>
        <p:spPr>
          <a:xfrm>
            <a:off x="786384" y="1920895"/>
            <a:ext cx="827997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Udsatte borgere over 30 år med komplekse sociale og helbredsmæssige udfordringer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Borgere på langvarig offentlig forsørgelse med meget svag tilknytning til arbejdsmarkedet og en svag arbejdsidentitet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noProof="0" dirty="0"/>
              <a:t>Borgere med meget begrænsede faglige, personlige og sproglige kompetencer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Borgere, som står uden for væsentlige fællesskaber i samfundet og hverdagslivet, og har særligt behov for en helhedsorienteret beskæftigelsesindsats, som inddrager </a:t>
            </a:r>
            <a:r>
              <a:rPr lang="da-DK" sz="1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positive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fællesskaber</a:t>
            </a:r>
            <a:endParaRPr lang="da-DK" sz="1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53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0111-6CA2-3FB7-CFC9-0B44518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Kravspecifikation: Ramme for indsatsen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240022-6418-2A06-663B-82573867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3F8F14-37D4-2EA0-1A75-76D8BD4C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6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69754B4-8D57-8FA2-EB24-F4AEF6D1BFD2}"/>
              </a:ext>
            </a:extLst>
          </p:cNvPr>
          <p:cNvSpPr txBox="1"/>
          <p:nvPr/>
        </p:nvSpPr>
        <p:spPr>
          <a:xfrm>
            <a:off x="719998" y="2192137"/>
            <a:ext cx="959982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a-DK" sz="1600" i="0" u="none" strike="noStrike" kern="1200" cap="none" spc="0" normalizeH="0" baseline="0" noProof="0" dirty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ea typeface="+mn-ea"/>
                <a:cs typeface="+mn-cs"/>
              </a:rPr>
              <a:t>Positive fællesskaber, som bl.a. etableres i samarbejde med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da-DK" sz="1600" i="0" u="none" strike="noStrike" kern="1200" cap="none" spc="0" normalizeH="0" baseline="0" noProof="0" dirty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ea typeface="+mn-ea"/>
                <a:cs typeface="+mn-cs"/>
              </a:rPr>
              <a:t>Civilsamfundsbaserede aktører (fx frivillige foreninger, interesse- eller brugerorganisationer)</a:t>
            </a:r>
            <a:endParaRPr lang="da-DK" sz="1600" dirty="0">
              <a:solidFill>
                <a:srgbClr val="000C2E"/>
              </a:solidFill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rgbClr val="000C2E"/>
                </a:solidFill>
              </a:rPr>
              <a:t>Virksomheder med inklusionskapacitet</a:t>
            </a:r>
            <a:endParaRPr kumimoji="0" lang="da-DK" sz="1600" i="0" u="none" strike="noStrike" kern="1200" cap="none" spc="0" normalizeH="0" baseline="0" noProof="0" dirty="0">
              <a:ln>
                <a:noFill/>
              </a:ln>
              <a:solidFill>
                <a:srgbClr val="000C2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Fokusområder for indsatsen: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Beskæftigelse  (job, småjob, fleksjob, afklaring eller uddannelse)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prstClr val="black"/>
                </a:solidFill>
              </a:rPr>
              <a:t>Sociale forhold (misbrug, hjemløshed mv.)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prstClr val="black"/>
                </a:solidFill>
              </a:rPr>
              <a:t>Helbredsmæssige forhold (fysiske og psykiske udfordringer)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noProof="0" dirty="0">
                <a:solidFill>
                  <a:prstClr val="black"/>
                </a:solidFill>
              </a:rPr>
              <a:t>Fællesskabsrettede aktiviteter, som er forankret</a:t>
            </a:r>
            <a:r>
              <a:rPr lang="da-DK" sz="1600" dirty="0">
                <a:solidFill>
                  <a:prstClr val="black"/>
                </a:solidFill>
              </a:rPr>
              <a:t> i virksomheder, </a:t>
            </a:r>
            <a:r>
              <a:rPr lang="da-DK" sz="1600" noProof="0" dirty="0">
                <a:solidFill>
                  <a:prstClr val="black"/>
                </a:solidFill>
              </a:rPr>
              <a:t>civilsamfundsorganisationer</a:t>
            </a:r>
            <a:r>
              <a:rPr lang="da-DK" sz="1600" dirty="0">
                <a:solidFill>
                  <a:prstClr val="black"/>
                </a:solidFill>
              </a:rPr>
              <a:t> </a:t>
            </a:r>
            <a:r>
              <a:rPr lang="da-DK" sz="1600" noProof="0" dirty="0">
                <a:solidFill>
                  <a:prstClr val="black"/>
                </a:solidFill>
              </a:rPr>
              <a:t>eller internt hos leverandøren (</a:t>
            </a:r>
            <a:r>
              <a:rPr lang="da-DK" sz="1600" dirty="0">
                <a:solidFill>
                  <a:prstClr val="black"/>
                </a:solidFill>
              </a:rPr>
              <a:t>træning af arbejdsmarkedskompetencer</a:t>
            </a:r>
            <a:r>
              <a:rPr lang="da-DK" sz="1600" noProof="0" dirty="0">
                <a:solidFill>
                  <a:prstClr val="black"/>
                </a:solidFill>
              </a:rPr>
              <a:t>, fælles madlavning og træning, rådgivning, brobygning mv.)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400" noProof="0" dirty="0">
              <a:solidFill>
                <a:prstClr val="black"/>
              </a:solidFill>
              <a:latin typeface="KBH Teks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1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0111-6CA2-3FB7-CFC9-0B44518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Kravspecifikation: Indsatsspor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240022-6418-2A06-663B-82573867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3F8F14-37D4-2EA0-1A75-76D8BD4C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7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69754B4-8D57-8FA2-EB24-F4AEF6D1BFD2}"/>
              </a:ext>
            </a:extLst>
          </p:cNvPr>
          <p:cNvSpPr txBox="1"/>
          <p:nvPr/>
        </p:nvSpPr>
        <p:spPr>
          <a:xfrm>
            <a:off x="786383" y="1920895"/>
            <a:ext cx="1003976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1" u="sng" dirty="0">
                <a:solidFill>
                  <a:srgbClr val="000C2E"/>
                </a:solidFill>
                <a:latin typeface="KBH Tekst" panose="00000500000000000000" pitchFamily="2" charset="0"/>
              </a:rPr>
              <a:t>Indsatsspor 1: Vejledning og opkvalificeringsforløb: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0C2E"/>
                </a:solidFill>
              </a:rPr>
              <a:t>26 uger (med mulighed for forlængelse)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noProof="0" dirty="0">
                <a:solidFill>
                  <a:srgbClr val="000C2E"/>
                </a:solidFill>
              </a:rPr>
              <a:t>2-8 timer om ugen (fleksibelt timetal)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0C2E"/>
                </a:solidFill>
              </a:rPr>
              <a:t>Opfølgning på virksomheden og dokumentation</a:t>
            </a:r>
            <a:endParaRPr lang="da-DK" sz="1600" noProof="0" dirty="0">
              <a:solidFill>
                <a:srgbClr val="000C2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1600" dirty="0">
              <a:solidFill>
                <a:srgbClr val="000C2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1" u="sng" noProof="0" dirty="0">
                <a:solidFill>
                  <a:srgbClr val="000C2E"/>
                </a:solidFill>
              </a:rPr>
              <a:t>Indsatsspor 2: Mentor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noProof="0" dirty="0">
                <a:solidFill>
                  <a:srgbClr val="000C2E"/>
                </a:solidFill>
              </a:rPr>
              <a:t>Individuel vurdering af timeantal (dog typisk 1 time om ugen)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0C2E"/>
                </a:solidFill>
              </a:rPr>
              <a:t>Kan anvendes som forberedende eller opsøgende forløb forud for </a:t>
            </a:r>
          </a:p>
          <a:p>
            <a:pPr>
              <a:spcAft>
                <a:spcPts val="600"/>
              </a:spcAft>
              <a:defRPr/>
            </a:pPr>
            <a:r>
              <a:rPr lang="da-DK" sz="1600" dirty="0">
                <a:solidFill>
                  <a:srgbClr val="000C2E"/>
                </a:solidFill>
              </a:rPr>
              <a:t>vejledning- og opkvalificeringsforløbet, efterværn eller ifm. overgange til andre beskæftigelsesindsatser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600" dirty="0">
                <a:solidFill>
                  <a:srgbClr val="000C2E"/>
                </a:solidFill>
              </a:rPr>
              <a:t>Kan a</a:t>
            </a:r>
            <a:r>
              <a:rPr lang="da-DK" sz="1600" noProof="0" dirty="0" err="1">
                <a:solidFill>
                  <a:srgbClr val="000C2E"/>
                </a:solidFill>
              </a:rPr>
              <a:t>nvendes</a:t>
            </a:r>
            <a:r>
              <a:rPr lang="da-DK" sz="1600" noProof="0" dirty="0">
                <a:solidFill>
                  <a:srgbClr val="000C2E"/>
                </a:solidFill>
              </a:rPr>
              <a:t> som efterværn ifm. opstart i job, fleksjob eller uddannelse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BH Teks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3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0111-6CA2-3FB7-CFC9-0B445181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Priser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240022-6418-2A06-663B-82573867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3F8F14-37D4-2EA0-1A75-76D8BD4C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8</a:t>
            </a:fld>
            <a:endParaRPr lang="da-DK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1712C8C-D86F-9480-15F6-B2F3702C2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0681"/>
              </p:ext>
            </p:extLst>
          </p:nvPr>
        </p:nvGraphicFramePr>
        <p:xfrm>
          <a:off x="786383" y="2213282"/>
          <a:ext cx="8961916" cy="32112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516">
                  <a:extLst>
                    <a:ext uri="{9D8B030D-6E8A-4147-A177-3AD203B41FA5}">
                      <a16:colId xmlns:a16="http://schemas.microsoft.com/office/drawing/2014/main" val="2601616262"/>
                    </a:ext>
                  </a:extLst>
                </a:gridCol>
                <a:gridCol w="4085400">
                  <a:extLst>
                    <a:ext uri="{9D8B030D-6E8A-4147-A177-3AD203B41FA5}">
                      <a16:colId xmlns:a16="http://schemas.microsoft.com/office/drawing/2014/main" val="4008565489"/>
                    </a:ext>
                  </a:extLst>
                </a:gridCol>
              </a:tblGrid>
              <a:tr h="376749">
                <a:tc>
                  <a:txBody>
                    <a:bodyPr/>
                    <a:lstStyle/>
                    <a:p>
                      <a:r>
                        <a:rPr lang="da-DK" dirty="0"/>
                        <a:t>Indsatsspor 1:</a:t>
                      </a:r>
                    </a:p>
                    <a:p>
                      <a:r>
                        <a:rPr lang="da-DK" dirty="0"/>
                        <a:t>Vejledning og opkvalificering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Indsatsspor 2:</a:t>
                      </a:r>
                    </a:p>
                    <a:p>
                      <a:r>
                        <a:rPr lang="da-DK" dirty="0"/>
                        <a:t>Mentor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52224"/>
                  </a:ext>
                </a:extLst>
              </a:tr>
              <a:tr h="114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2-8 timer om ugen </a:t>
                      </a:r>
                      <a:r>
                        <a:rPr lang="da-DK" sz="1800" kern="100" dirty="0">
                          <a:effectLst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(fleksibelt timetal)</a:t>
                      </a:r>
                      <a:endParaRPr lang="da-DK" sz="1800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1-2 timer pr. uge </a:t>
                      </a:r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942047"/>
                  </a:ext>
                </a:extLst>
              </a:tr>
              <a:tr h="1148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Prisspænd: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1800 – 2050 pr.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/>
                        <a:t>Prisspænd: 700 – 800 kr. pr.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BH Teks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6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27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66E0-3E14-CFCB-28FD-CB773FD0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662E-277E-034B-264F-430EDD5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2" y="894268"/>
            <a:ext cx="11030298" cy="893928"/>
          </a:xfrm>
        </p:spPr>
        <p:txBody>
          <a:bodyPr/>
          <a:lstStyle/>
          <a:p>
            <a:r>
              <a:rPr lang="da-DK" dirty="0"/>
              <a:t>Vejledende tidsplan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D85C8F-03EA-3336-0C0D-CC4FBE8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51" y="1966284"/>
            <a:ext cx="11030298" cy="422347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3E1F9B-B241-6CDA-568D-F5F60A98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C02AE5-639C-B3BD-E80F-1A30A93E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9</a:t>
            </a:fld>
            <a:endParaRPr lang="da-DK" noProof="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079A883-6BB5-C973-BC02-C1DCFD7E06A5}"/>
              </a:ext>
            </a:extLst>
          </p:cNvPr>
          <p:cNvGraphicFramePr>
            <a:graphicFrameLocks noGrp="1"/>
          </p:cNvGraphicFramePr>
          <p:nvPr/>
        </p:nvGraphicFramePr>
        <p:xfrm>
          <a:off x="509722" y="2032949"/>
          <a:ext cx="8970708" cy="35598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1616">
                  <a:extLst>
                    <a:ext uri="{9D8B030D-6E8A-4147-A177-3AD203B41FA5}">
                      <a16:colId xmlns:a16="http://schemas.microsoft.com/office/drawing/2014/main" val="3772698059"/>
                    </a:ext>
                  </a:extLst>
                </a:gridCol>
                <a:gridCol w="7039092">
                  <a:extLst>
                    <a:ext uri="{9D8B030D-6E8A-4147-A177-3AD203B41FA5}">
                      <a16:colId xmlns:a16="http://schemas.microsoft.com/office/drawing/2014/main" val="687955285"/>
                    </a:ext>
                  </a:extLst>
                </a:gridCol>
              </a:tblGrid>
              <a:tr h="342761">
                <a:tc>
                  <a:txBody>
                    <a:bodyPr/>
                    <a:lstStyle/>
                    <a:p>
                      <a:r>
                        <a:rPr lang="da-DK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53612"/>
                  </a:ext>
                </a:extLst>
              </a:tr>
              <a:tr h="599833">
                <a:tc>
                  <a:txBody>
                    <a:bodyPr/>
                    <a:lstStyle/>
                    <a:p>
                      <a:r>
                        <a:rPr lang="da-DK" dirty="0"/>
                        <a:t>02.12. 2024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Offentliggørelse af prækvalifikationsfasen og udbudsmaterialet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18407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r>
                        <a:rPr lang="da-DK" dirty="0"/>
                        <a:t>10.01. 2025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Ansøgningsfrist for ansøgning til prækvalifikation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34412"/>
                  </a:ext>
                </a:extLst>
              </a:tr>
              <a:tr h="856904">
                <a:tc>
                  <a:txBody>
                    <a:bodyPr/>
                    <a:lstStyle/>
                    <a:p>
                      <a:r>
                        <a:rPr lang="da-DK" dirty="0"/>
                        <a:t>03.02.2025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Offentliggørelse af resultatet af prækvalifikationen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Offentliggørelse </a:t>
                      </a:r>
                      <a:r>
                        <a:rPr lang="da-DK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 tilbudsfasen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34287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r>
                        <a:rPr lang="da-DK" dirty="0"/>
                        <a:t>07.03.2025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Tilbudsfrist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54543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r>
                        <a:rPr lang="da-DK" dirty="0"/>
                        <a:t>28.04.2025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Offentliggørelse af resultat af udbuddet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284511"/>
                  </a:ext>
                </a:extLst>
              </a:tr>
              <a:tr h="599833">
                <a:tc>
                  <a:txBody>
                    <a:bodyPr/>
                    <a:lstStyle/>
                    <a:p>
                      <a:r>
                        <a:rPr lang="da-DK" dirty="0"/>
                        <a:t>01.06.2025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Kontraktstart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84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74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D6BA4-E593-4887-ACAD-1A4B9CE0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adc6f7d2-2fd4-4c58-add3-50ea831b733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e0e463f-46c1-4b5a-aeae-2e65b59015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1189</TotalTime>
  <Words>669</Words>
  <Application>Microsoft Office PowerPoint</Application>
  <PresentationFormat>Widescreen</PresentationFormat>
  <Paragraphs>138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Arial</vt:lpstr>
      <vt:lpstr>Aptos</vt:lpstr>
      <vt:lpstr>KBH Black</vt:lpstr>
      <vt:lpstr>KBH</vt:lpstr>
      <vt:lpstr>KBH Tekst</vt:lpstr>
      <vt:lpstr>KBH Medium</vt:lpstr>
      <vt:lpstr>Blank</vt:lpstr>
      <vt:lpstr>UK Blank</vt:lpstr>
      <vt:lpstr>Markedsdialog om udbud af Særlig beskæftigelsesindsats for udsatte voksne (tidligere Lokalt forankret indsats)</vt:lpstr>
      <vt:lpstr>Dagsorden</vt:lpstr>
      <vt:lpstr>Overordnet ramme</vt:lpstr>
      <vt:lpstr>Prækvalifikation </vt:lpstr>
      <vt:lpstr>Kravspecifikation: Målgruppe</vt:lpstr>
      <vt:lpstr>Kravspecifikation: Ramme for indsatsen</vt:lpstr>
      <vt:lpstr>Kravspecifikation: Indsatsspor</vt:lpstr>
      <vt:lpstr>Priser</vt:lpstr>
      <vt:lpstr>Vejledende tidsplan </vt:lpstr>
      <vt:lpstr>Nyt grundlag for rammeaftalen</vt:lpstr>
      <vt:lpstr>Den formelle-relationelle kontrakttilgang</vt:lpstr>
      <vt:lpstr>Fordele ved den formelle-relationelle tilgang</vt:lpstr>
      <vt:lpstr>Næste skridt</vt:lpstr>
      <vt:lpstr>Spørgsmål?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Anne-Sofie Mayerhofer</dc:creator>
  <cp:lastModifiedBy>Anne-Sofie Mayerhofer</cp:lastModifiedBy>
  <cp:revision>2</cp:revision>
  <dcterms:created xsi:type="dcterms:W3CDTF">2024-11-19T13:25:45Z</dcterms:created>
  <dcterms:modified xsi:type="dcterms:W3CDTF">2024-11-20T09:19:57Z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0x010100DE16A684F50F9644ADA7186C7FA154E4</vt:lpwstr>
  </property>
</Properties>
</file>